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80" r:id="rId2"/>
    <p:sldId id="284" r:id="rId3"/>
    <p:sldId id="285" r:id="rId4"/>
    <p:sldId id="281" r:id="rId5"/>
    <p:sldId id="282" r:id="rId6"/>
    <p:sldId id="283" r:id="rId7"/>
    <p:sldId id="286" r:id="rId8"/>
    <p:sldId id="287" r:id="rId9"/>
    <p:sldId id="288" r:id="rId10"/>
    <p:sldId id="289" r:id="rId11"/>
    <p:sldId id="290" r:id="rId12"/>
    <p:sldId id="291" r:id="rId13"/>
    <p:sldId id="292" r:id="rId14"/>
    <p:sldId id="293" r:id="rId15"/>
    <p:sldId id="294" r:id="rId16"/>
    <p:sldId id="295" r:id="rId17"/>
    <p:sldId id="296" r:id="rId18"/>
    <p:sldId id="297" r:id="rId19"/>
    <p:sldId id="298" r:id="rId20"/>
    <p:sldId id="299" r:id="rId21"/>
    <p:sldId id="300" r:id="rId22"/>
    <p:sldId id="301" r:id="rId23"/>
    <p:sldId id="302" r:id="rId24"/>
    <p:sldId id="303" r:id="rId25"/>
    <p:sldId id="304" r:id="rId26"/>
    <p:sldId id="305" r:id="rId27"/>
    <p:sldId id="306" r:id="rId28"/>
    <p:sldId id="308" r:id="rId29"/>
    <p:sldId id="307" r:id="rId3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0523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4" autoAdjust="0"/>
    <p:restoredTop sz="94660"/>
  </p:normalViewPr>
  <p:slideViewPr>
    <p:cSldViewPr snapToGrid="0">
      <p:cViewPr>
        <p:scale>
          <a:sx n="40" d="100"/>
          <a:sy n="40" d="100"/>
        </p:scale>
        <p:origin x="2278" y="106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图片占位符 7"/>
          <p:cNvSpPr>
            <a:spLocks noGrp="1"/>
          </p:cNvSpPr>
          <p:nvPr>
            <p:ph type="pic" sz="quarter" idx="10"/>
          </p:nvPr>
        </p:nvSpPr>
        <p:spPr>
          <a:xfrm>
            <a:off x="289243" y="316706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9" name="图片占位符 7"/>
          <p:cNvSpPr>
            <a:spLocks noGrp="1"/>
          </p:cNvSpPr>
          <p:nvPr>
            <p:ph type="pic" sz="quarter" idx="11"/>
          </p:nvPr>
        </p:nvSpPr>
        <p:spPr>
          <a:xfrm>
            <a:off x="4175443" y="320992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10" name="图片占位符 7"/>
          <p:cNvSpPr>
            <a:spLocks noGrp="1"/>
          </p:cNvSpPr>
          <p:nvPr>
            <p:ph type="pic" sz="quarter" idx="12"/>
          </p:nvPr>
        </p:nvSpPr>
        <p:spPr>
          <a:xfrm>
            <a:off x="8061643" y="316706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2891790" y="-1821180"/>
            <a:ext cx="9913620" cy="99136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4153430" y="1390987"/>
            <a:ext cx="4076025" cy="4076025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图片占位符 5"/>
          <p:cNvSpPr>
            <a:spLocks noGrp="1"/>
          </p:cNvSpPr>
          <p:nvPr>
            <p:ph type="pic" sz="quarter" idx="10"/>
          </p:nvPr>
        </p:nvSpPr>
        <p:spPr>
          <a:xfrm>
            <a:off x="3260201" y="708948"/>
            <a:ext cx="5440104" cy="5440104"/>
          </a:xfrm>
          <a:custGeom>
            <a:avLst/>
            <a:gdLst>
              <a:gd name="connsiteX0" fmla="*/ 2511708 w 5023414"/>
              <a:gd name="connsiteY0" fmla="*/ 0 h 5023414"/>
              <a:gd name="connsiteX1" fmla="*/ 5023414 w 5023414"/>
              <a:gd name="connsiteY1" fmla="*/ 0 h 5023414"/>
              <a:gd name="connsiteX2" fmla="*/ 5023414 w 5023414"/>
              <a:gd name="connsiteY2" fmla="*/ 2511707 h 5023414"/>
              <a:gd name="connsiteX3" fmla="*/ 2511707 w 5023414"/>
              <a:gd name="connsiteY3" fmla="*/ 5023414 h 5023414"/>
              <a:gd name="connsiteX4" fmla="*/ 0 w 5023414"/>
              <a:gd name="connsiteY4" fmla="*/ 2511707 h 5023414"/>
              <a:gd name="connsiteX5" fmla="*/ 1 w 5023414"/>
              <a:gd name="connsiteY5" fmla="*/ 2511707 h 5023414"/>
              <a:gd name="connsiteX6" fmla="*/ 2511708 w 5023414"/>
              <a:gd name="connsiteY6" fmla="*/ 0 h 5023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023414" h="5023414">
                <a:moveTo>
                  <a:pt x="2511708" y="0"/>
                </a:moveTo>
                <a:lnTo>
                  <a:pt x="5023414" y="0"/>
                </a:lnTo>
                <a:lnTo>
                  <a:pt x="5023414" y="2511707"/>
                </a:lnTo>
                <a:cubicBezTo>
                  <a:pt x="5023414" y="3898884"/>
                  <a:pt x="3898884" y="5023414"/>
                  <a:pt x="2511707" y="5023414"/>
                </a:cubicBezTo>
                <a:cubicBezTo>
                  <a:pt x="1124530" y="5023414"/>
                  <a:pt x="0" y="3898884"/>
                  <a:pt x="0" y="2511707"/>
                </a:cubicBezTo>
                <a:lnTo>
                  <a:pt x="1" y="2511707"/>
                </a:lnTo>
                <a:cubicBezTo>
                  <a:pt x="1" y="1124530"/>
                  <a:pt x="1124531" y="0"/>
                  <a:pt x="251170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图片占位符 5"/>
          <p:cNvSpPr>
            <a:spLocks noGrp="1"/>
          </p:cNvSpPr>
          <p:nvPr>
            <p:ph type="pic" sz="quarter" idx="10"/>
          </p:nvPr>
        </p:nvSpPr>
        <p:spPr>
          <a:xfrm>
            <a:off x="1338803" y="1228362"/>
            <a:ext cx="4401275" cy="4401275"/>
          </a:xfrm>
          <a:custGeom>
            <a:avLst/>
            <a:gdLst>
              <a:gd name="connsiteX0" fmla="*/ 2511708 w 5023414"/>
              <a:gd name="connsiteY0" fmla="*/ 0 h 5023414"/>
              <a:gd name="connsiteX1" fmla="*/ 5023414 w 5023414"/>
              <a:gd name="connsiteY1" fmla="*/ 0 h 5023414"/>
              <a:gd name="connsiteX2" fmla="*/ 5023414 w 5023414"/>
              <a:gd name="connsiteY2" fmla="*/ 2511707 h 5023414"/>
              <a:gd name="connsiteX3" fmla="*/ 2511707 w 5023414"/>
              <a:gd name="connsiteY3" fmla="*/ 5023414 h 5023414"/>
              <a:gd name="connsiteX4" fmla="*/ 0 w 5023414"/>
              <a:gd name="connsiteY4" fmla="*/ 2511707 h 5023414"/>
              <a:gd name="connsiteX5" fmla="*/ 1 w 5023414"/>
              <a:gd name="connsiteY5" fmla="*/ 2511707 h 5023414"/>
              <a:gd name="connsiteX6" fmla="*/ 2511708 w 5023414"/>
              <a:gd name="connsiteY6" fmla="*/ 0 h 5023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023414" h="5023414">
                <a:moveTo>
                  <a:pt x="2511708" y="0"/>
                </a:moveTo>
                <a:lnTo>
                  <a:pt x="5023414" y="0"/>
                </a:lnTo>
                <a:lnTo>
                  <a:pt x="5023414" y="2511707"/>
                </a:lnTo>
                <a:cubicBezTo>
                  <a:pt x="5023414" y="3898884"/>
                  <a:pt x="3898884" y="5023414"/>
                  <a:pt x="2511707" y="5023414"/>
                </a:cubicBezTo>
                <a:cubicBezTo>
                  <a:pt x="1124530" y="5023414"/>
                  <a:pt x="0" y="3898884"/>
                  <a:pt x="0" y="2511707"/>
                </a:cubicBezTo>
                <a:lnTo>
                  <a:pt x="1" y="2511707"/>
                </a:lnTo>
                <a:cubicBezTo>
                  <a:pt x="1" y="1124530"/>
                  <a:pt x="1124531" y="0"/>
                  <a:pt x="251170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sz="quarter" idx="11"/>
          </p:nvPr>
        </p:nvSpPr>
        <p:spPr>
          <a:xfrm>
            <a:off x="6451922" y="1228362"/>
            <a:ext cx="4401275" cy="4401275"/>
          </a:xfrm>
          <a:custGeom>
            <a:avLst/>
            <a:gdLst>
              <a:gd name="connsiteX0" fmla="*/ 2511708 w 5023414"/>
              <a:gd name="connsiteY0" fmla="*/ 0 h 5023414"/>
              <a:gd name="connsiteX1" fmla="*/ 5023414 w 5023414"/>
              <a:gd name="connsiteY1" fmla="*/ 0 h 5023414"/>
              <a:gd name="connsiteX2" fmla="*/ 5023414 w 5023414"/>
              <a:gd name="connsiteY2" fmla="*/ 2511707 h 5023414"/>
              <a:gd name="connsiteX3" fmla="*/ 2511707 w 5023414"/>
              <a:gd name="connsiteY3" fmla="*/ 5023414 h 5023414"/>
              <a:gd name="connsiteX4" fmla="*/ 0 w 5023414"/>
              <a:gd name="connsiteY4" fmla="*/ 2511707 h 5023414"/>
              <a:gd name="connsiteX5" fmla="*/ 1 w 5023414"/>
              <a:gd name="connsiteY5" fmla="*/ 2511707 h 5023414"/>
              <a:gd name="connsiteX6" fmla="*/ 2511708 w 5023414"/>
              <a:gd name="connsiteY6" fmla="*/ 0 h 50234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023414" h="5023414">
                <a:moveTo>
                  <a:pt x="2511708" y="0"/>
                </a:moveTo>
                <a:lnTo>
                  <a:pt x="5023414" y="0"/>
                </a:lnTo>
                <a:lnTo>
                  <a:pt x="5023414" y="2511707"/>
                </a:lnTo>
                <a:cubicBezTo>
                  <a:pt x="5023414" y="3898884"/>
                  <a:pt x="3898884" y="5023414"/>
                  <a:pt x="2511707" y="5023414"/>
                </a:cubicBezTo>
                <a:cubicBezTo>
                  <a:pt x="1124530" y="5023414"/>
                  <a:pt x="0" y="3898884"/>
                  <a:pt x="0" y="2511707"/>
                </a:cubicBezTo>
                <a:lnTo>
                  <a:pt x="1" y="2511707"/>
                </a:lnTo>
                <a:cubicBezTo>
                  <a:pt x="1" y="1124530"/>
                  <a:pt x="1124531" y="0"/>
                  <a:pt x="251170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图片占位符 8"/>
          <p:cNvSpPr>
            <a:spLocks noGrp="1"/>
          </p:cNvSpPr>
          <p:nvPr>
            <p:ph type="pic" sz="quarter" idx="10"/>
          </p:nvPr>
        </p:nvSpPr>
        <p:spPr>
          <a:xfrm>
            <a:off x="1846028" y="838426"/>
            <a:ext cx="8033099" cy="5246963"/>
          </a:xfrm>
          <a:custGeom>
            <a:avLst/>
            <a:gdLst>
              <a:gd name="connsiteX0" fmla="*/ 1903785 w 8033099"/>
              <a:gd name="connsiteY0" fmla="*/ 173 h 5246963"/>
              <a:gd name="connsiteX1" fmla="*/ 4016550 w 8033099"/>
              <a:gd name="connsiteY1" fmla="*/ 1262379 h 5246963"/>
              <a:gd name="connsiteX2" fmla="*/ 4016550 w 8033099"/>
              <a:gd name="connsiteY2" fmla="*/ 5246963 h 5246963"/>
              <a:gd name="connsiteX3" fmla="*/ 1903785 w 8033099"/>
              <a:gd name="connsiteY3" fmla="*/ 173 h 52469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033099" h="5246963">
                <a:moveTo>
                  <a:pt x="1903785" y="173"/>
                </a:moveTo>
                <a:cubicBezTo>
                  <a:pt x="2700858" y="9414"/>
                  <a:pt x="3549268" y="390751"/>
                  <a:pt x="4016550" y="1262379"/>
                </a:cubicBezTo>
                <a:cubicBezTo>
                  <a:pt x="5677999" y="-1836742"/>
                  <a:pt x="12157651" y="1262379"/>
                  <a:pt x="4016550" y="5246963"/>
                </a:cubicBezTo>
                <a:cubicBezTo>
                  <a:pt x="-1834867" y="2383043"/>
                  <a:pt x="-133179" y="-23445"/>
                  <a:pt x="1903785" y="173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图片占位符 5"/>
          <p:cNvSpPr>
            <a:spLocks noGrp="1"/>
          </p:cNvSpPr>
          <p:nvPr>
            <p:ph type="pic" sz="quarter" idx="10"/>
          </p:nvPr>
        </p:nvSpPr>
        <p:spPr>
          <a:xfrm>
            <a:off x="-902825" y="-405114"/>
            <a:ext cx="7130005" cy="7130005"/>
          </a:xfrm>
          <a:custGeom>
            <a:avLst/>
            <a:gdLst>
              <a:gd name="connsiteX0" fmla="*/ 3565003 w 7130005"/>
              <a:gd name="connsiteY0" fmla="*/ 0 h 7130005"/>
              <a:gd name="connsiteX1" fmla="*/ 7130005 w 7130005"/>
              <a:gd name="connsiteY1" fmla="*/ 3565003 h 7130005"/>
              <a:gd name="connsiteX2" fmla="*/ 3565003 w 7130005"/>
              <a:gd name="connsiteY2" fmla="*/ 7130005 h 7130005"/>
              <a:gd name="connsiteX3" fmla="*/ 0 w 7130005"/>
              <a:gd name="connsiteY3" fmla="*/ 3565003 h 71300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30005" h="7130005">
                <a:moveTo>
                  <a:pt x="3565003" y="0"/>
                </a:moveTo>
                <a:lnTo>
                  <a:pt x="7130005" y="3565003"/>
                </a:lnTo>
                <a:lnTo>
                  <a:pt x="3565003" y="7130005"/>
                </a:lnTo>
                <a:lnTo>
                  <a:pt x="0" y="35650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7" name="图片占位符 6"/>
          <p:cNvSpPr>
            <a:spLocks noGrp="1"/>
          </p:cNvSpPr>
          <p:nvPr>
            <p:ph type="pic" sz="quarter" idx="11"/>
          </p:nvPr>
        </p:nvSpPr>
        <p:spPr>
          <a:xfrm>
            <a:off x="4247908" y="-1261641"/>
            <a:ext cx="4271059" cy="4271059"/>
          </a:xfrm>
          <a:custGeom>
            <a:avLst/>
            <a:gdLst>
              <a:gd name="connsiteX0" fmla="*/ 3565003 w 7130005"/>
              <a:gd name="connsiteY0" fmla="*/ 0 h 7130005"/>
              <a:gd name="connsiteX1" fmla="*/ 7130005 w 7130005"/>
              <a:gd name="connsiteY1" fmla="*/ 3565003 h 7130005"/>
              <a:gd name="connsiteX2" fmla="*/ 3565003 w 7130005"/>
              <a:gd name="connsiteY2" fmla="*/ 7130005 h 7130005"/>
              <a:gd name="connsiteX3" fmla="*/ 0 w 7130005"/>
              <a:gd name="connsiteY3" fmla="*/ 3565003 h 71300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30005" h="7130005">
                <a:moveTo>
                  <a:pt x="3565003" y="0"/>
                </a:moveTo>
                <a:lnTo>
                  <a:pt x="7130005" y="3565003"/>
                </a:lnTo>
                <a:lnTo>
                  <a:pt x="3565003" y="7130005"/>
                </a:lnTo>
                <a:lnTo>
                  <a:pt x="0" y="35650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8" name="图片占位符 7"/>
          <p:cNvSpPr>
            <a:spLocks noGrp="1"/>
          </p:cNvSpPr>
          <p:nvPr>
            <p:ph type="pic" sz="quarter" idx="12"/>
          </p:nvPr>
        </p:nvSpPr>
        <p:spPr>
          <a:xfrm>
            <a:off x="5243332" y="289368"/>
            <a:ext cx="8333772" cy="8333772"/>
          </a:xfrm>
          <a:custGeom>
            <a:avLst/>
            <a:gdLst>
              <a:gd name="connsiteX0" fmla="*/ 3565003 w 7130005"/>
              <a:gd name="connsiteY0" fmla="*/ 0 h 7130005"/>
              <a:gd name="connsiteX1" fmla="*/ 7130005 w 7130005"/>
              <a:gd name="connsiteY1" fmla="*/ 3565003 h 7130005"/>
              <a:gd name="connsiteX2" fmla="*/ 3565003 w 7130005"/>
              <a:gd name="connsiteY2" fmla="*/ 7130005 h 7130005"/>
              <a:gd name="connsiteX3" fmla="*/ 0 w 7130005"/>
              <a:gd name="connsiteY3" fmla="*/ 3565003 h 71300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30005" h="7130005">
                <a:moveTo>
                  <a:pt x="3565003" y="0"/>
                </a:moveTo>
                <a:lnTo>
                  <a:pt x="7130005" y="3565003"/>
                </a:lnTo>
                <a:lnTo>
                  <a:pt x="3565003" y="7130005"/>
                </a:lnTo>
                <a:lnTo>
                  <a:pt x="0" y="356500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图片占位符 8"/>
          <p:cNvSpPr>
            <a:spLocks noGrp="1"/>
          </p:cNvSpPr>
          <p:nvPr>
            <p:ph type="pic" sz="quarter" idx="10"/>
          </p:nvPr>
        </p:nvSpPr>
        <p:spPr>
          <a:xfrm>
            <a:off x="682906" y="1469982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0" name="图片占位符 9"/>
          <p:cNvSpPr>
            <a:spLocks noGrp="1"/>
          </p:cNvSpPr>
          <p:nvPr>
            <p:ph type="pic" sz="quarter" idx="11"/>
          </p:nvPr>
        </p:nvSpPr>
        <p:spPr>
          <a:xfrm>
            <a:off x="3889093" y="-289366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1" name="图片占位符 10"/>
          <p:cNvSpPr>
            <a:spLocks noGrp="1"/>
          </p:cNvSpPr>
          <p:nvPr>
            <p:ph type="pic" sz="quarter" idx="12"/>
          </p:nvPr>
        </p:nvSpPr>
        <p:spPr>
          <a:xfrm>
            <a:off x="3889093" y="3159888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2" name="图片占位符 11"/>
          <p:cNvSpPr>
            <a:spLocks noGrp="1"/>
          </p:cNvSpPr>
          <p:nvPr>
            <p:ph type="pic" sz="quarter" idx="13"/>
          </p:nvPr>
        </p:nvSpPr>
        <p:spPr>
          <a:xfrm>
            <a:off x="7095280" y="1435261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3" name="图片占位符 12"/>
          <p:cNvSpPr>
            <a:spLocks noGrp="1"/>
          </p:cNvSpPr>
          <p:nvPr>
            <p:ph type="pic" sz="quarter" idx="14"/>
          </p:nvPr>
        </p:nvSpPr>
        <p:spPr>
          <a:xfrm>
            <a:off x="7095280" y="4930813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4" name="图片占位符 13"/>
          <p:cNvSpPr>
            <a:spLocks noGrp="1"/>
          </p:cNvSpPr>
          <p:nvPr>
            <p:ph type="pic" sz="quarter" idx="15"/>
          </p:nvPr>
        </p:nvSpPr>
        <p:spPr>
          <a:xfrm>
            <a:off x="10301467" y="-277794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15" name="图片占位符 14"/>
          <p:cNvSpPr>
            <a:spLocks noGrp="1"/>
          </p:cNvSpPr>
          <p:nvPr>
            <p:ph type="pic" sz="quarter" idx="16"/>
          </p:nvPr>
        </p:nvSpPr>
        <p:spPr>
          <a:xfrm>
            <a:off x="717631" y="4919236"/>
            <a:ext cx="3893724" cy="3356657"/>
          </a:xfrm>
          <a:custGeom>
            <a:avLst/>
            <a:gdLst>
              <a:gd name="connsiteX0" fmla="*/ 839165 w 3893724"/>
              <a:gd name="connsiteY0" fmla="*/ 0 h 3356657"/>
              <a:gd name="connsiteX1" fmla="*/ 3054559 w 3893724"/>
              <a:gd name="connsiteY1" fmla="*/ 0 h 3356657"/>
              <a:gd name="connsiteX2" fmla="*/ 3893724 w 3893724"/>
              <a:gd name="connsiteY2" fmla="*/ 1678329 h 3356657"/>
              <a:gd name="connsiteX3" fmla="*/ 3054559 w 3893724"/>
              <a:gd name="connsiteY3" fmla="*/ 3356657 h 3356657"/>
              <a:gd name="connsiteX4" fmla="*/ 839165 w 3893724"/>
              <a:gd name="connsiteY4" fmla="*/ 3356657 h 3356657"/>
              <a:gd name="connsiteX5" fmla="*/ 0 w 3893724"/>
              <a:gd name="connsiteY5" fmla="*/ 1678329 h 3356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893724" h="3356657">
                <a:moveTo>
                  <a:pt x="839165" y="0"/>
                </a:moveTo>
                <a:lnTo>
                  <a:pt x="3054559" y="0"/>
                </a:lnTo>
                <a:lnTo>
                  <a:pt x="3893724" y="1678329"/>
                </a:lnTo>
                <a:lnTo>
                  <a:pt x="3054559" y="3356657"/>
                </a:lnTo>
                <a:lnTo>
                  <a:pt x="839165" y="3356657"/>
                </a:lnTo>
                <a:lnTo>
                  <a:pt x="0" y="16783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icture Placeholder 38"/>
          <p:cNvSpPr>
            <a:spLocks noGrp="1" noChangeAspect="1"/>
          </p:cNvSpPr>
          <p:nvPr>
            <p:ph type="pic" sz="quarter" idx="10"/>
          </p:nvPr>
        </p:nvSpPr>
        <p:spPr>
          <a:xfrm>
            <a:off x="5205809" y="479462"/>
            <a:ext cx="6986191" cy="6091297"/>
          </a:xfrm>
          <a:custGeom>
            <a:avLst/>
            <a:gdLst>
              <a:gd name="connsiteX0" fmla="*/ 583370 w 10479286"/>
              <a:gd name="connsiteY0" fmla="*/ 0 h 9136945"/>
              <a:gd name="connsiteX1" fmla="*/ 1031571 w 10479286"/>
              <a:gd name="connsiteY1" fmla="*/ 169334 h 9136945"/>
              <a:gd name="connsiteX2" fmla="*/ 1351713 w 10479286"/>
              <a:gd name="connsiteY2" fmla="*/ 239888 h 9136945"/>
              <a:gd name="connsiteX3" fmla="*/ 1351713 w 10479286"/>
              <a:gd name="connsiteY3" fmla="*/ 282223 h 9136945"/>
              <a:gd name="connsiteX4" fmla="*/ 2041798 w 10479286"/>
              <a:gd name="connsiteY4" fmla="*/ 500945 h 9136945"/>
              <a:gd name="connsiteX5" fmla="*/ 2070254 w 10479286"/>
              <a:gd name="connsiteY5" fmla="*/ 585612 h 9136945"/>
              <a:gd name="connsiteX6" fmla="*/ 2155625 w 10479286"/>
              <a:gd name="connsiteY6" fmla="*/ 529166 h 9136945"/>
              <a:gd name="connsiteX7" fmla="*/ 2205424 w 10479286"/>
              <a:gd name="connsiteY7" fmla="*/ 599723 h 9136945"/>
              <a:gd name="connsiteX8" fmla="*/ 2682080 w 10479286"/>
              <a:gd name="connsiteY8" fmla="*/ 740833 h 9136945"/>
              <a:gd name="connsiteX9" fmla="*/ 2696311 w 10479286"/>
              <a:gd name="connsiteY9" fmla="*/ 797278 h 9136945"/>
              <a:gd name="connsiteX10" fmla="*/ 3357936 w 10479286"/>
              <a:gd name="connsiteY10" fmla="*/ 973666 h 9136945"/>
              <a:gd name="connsiteX11" fmla="*/ 3542908 w 10479286"/>
              <a:gd name="connsiteY11" fmla="*/ 1030111 h 9136945"/>
              <a:gd name="connsiteX12" fmla="*/ 3855937 w 10479286"/>
              <a:gd name="connsiteY12" fmla="*/ 1143000 h 9136945"/>
              <a:gd name="connsiteX13" fmla="*/ 4453534 w 10479286"/>
              <a:gd name="connsiteY13" fmla="*/ 1361722 h 9136945"/>
              <a:gd name="connsiteX14" fmla="*/ 7036018 w 10479286"/>
              <a:gd name="connsiteY14" fmla="*/ 1813278 h 9136945"/>
              <a:gd name="connsiteX15" fmla="*/ 7107162 w 10479286"/>
              <a:gd name="connsiteY15" fmla="*/ 1855611 h 9136945"/>
              <a:gd name="connsiteX16" fmla="*/ 7413074 w 10479286"/>
              <a:gd name="connsiteY16" fmla="*/ 1897945 h 9136945"/>
              <a:gd name="connsiteX17" fmla="*/ 8643844 w 10479286"/>
              <a:gd name="connsiteY17" fmla="*/ 1947334 h 9136945"/>
              <a:gd name="connsiteX18" fmla="*/ 8871501 w 10479286"/>
              <a:gd name="connsiteY18" fmla="*/ 2003779 h 9136945"/>
              <a:gd name="connsiteX19" fmla="*/ 9035128 w 10479286"/>
              <a:gd name="connsiteY19" fmla="*/ 1961444 h 9136945"/>
              <a:gd name="connsiteX20" fmla="*/ 9881726 w 10479286"/>
              <a:gd name="connsiteY20" fmla="*/ 2074333 h 9136945"/>
              <a:gd name="connsiteX21" fmla="*/ 10436638 w 10479286"/>
              <a:gd name="connsiteY21" fmla="*/ 2032000 h 9136945"/>
              <a:gd name="connsiteX22" fmla="*/ 10476658 w 10479286"/>
              <a:gd name="connsiteY22" fmla="*/ 2005211 h 9136945"/>
              <a:gd name="connsiteX23" fmla="*/ 10479286 w 10479286"/>
              <a:gd name="connsiteY23" fmla="*/ 1982950 h 9136945"/>
              <a:gd name="connsiteX24" fmla="*/ 10479286 w 10479286"/>
              <a:gd name="connsiteY24" fmla="*/ 9105059 h 9136945"/>
              <a:gd name="connsiteX25" fmla="*/ 10461388 w 10479286"/>
              <a:gd name="connsiteY25" fmla="*/ 9104188 h 9136945"/>
              <a:gd name="connsiteX26" fmla="*/ 10173412 w 10479286"/>
              <a:gd name="connsiteY26" fmla="*/ 9129889 h 9136945"/>
              <a:gd name="connsiteX27" fmla="*/ 9604270 w 10479286"/>
              <a:gd name="connsiteY27" fmla="*/ 9108722 h 9136945"/>
              <a:gd name="connsiteX28" fmla="*/ 9006672 w 10479286"/>
              <a:gd name="connsiteY28" fmla="*/ 9136945 h 9136945"/>
              <a:gd name="connsiteX29" fmla="*/ 8650957 w 10479286"/>
              <a:gd name="connsiteY29" fmla="*/ 9136945 h 9136945"/>
              <a:gd name="connsiteX30" fmla="*/ 8537128 w 10479286"/>
              <a:gd name="connsiteY30" fmla="*/ 9066389 h 9136945"/>
              <a:gd name="connsiteX31" fmla="*/ 7967988 w 10479286"/>
              <a:gd name="connsiteY31" fmla="*/ 9024055 h 9136945"/>
              <a:gd name="connsiteX32" fmla="*/ 5236106 w 10479286"/>
              <a:gd name="connsiteY32" fmla="*/ 8734778 h 9136945"/>
              <a:gd name="connsiteX33" fmla="*/ 5179191 w 10479286"/>
              <a:gd name="connsiteY33" fmla="*/ 8763000 h 9136945"/>
              <a:gd name="connsiteX34" fmla="*/ 3898621 w 10479286"/>
              <a:gd name="connsiteY34" fmla="*/ 8523112 h 9136945"/>
              <a:gd name="connsiteX35" fmla="*/ 3884393 w 10479286"/>
              <a:gd name="connsiteY35" fmla="*/ 8480778 h 9136945"/>
              <a:gd name="connsiteX36" fmla="*/ 3806134 w 10479286"/>
              <a:gd name="connsiteY36" fmla="*/ 8509000 h 9136945"/>
              <a:gd name="connsiteX37" fmla="*/ 2859938 w 10479286"/>
              <a:gd name="connsiteY37" fmla="*/ 8262055 h 9136945"/>
              <a:gd name="connsiteX38" fmla="*/ 2859938 w 10479286"/>
              <a:gd name="connsiteY38" fmla="*/ 8290279 h 9136945"/>
              <a:gd name="connsiteX39" fmla="*/ 2013340 w 10479286"/>
              <a:gd name="connsiteY39" fmla="*/ 8064501 h 9136945"/>
              <a:gd name="connsiteX40" fmla="*/ 1237886 w 10479286"/>
              <a:gd name="connsiteY40" fmla="*/ 7838723 h 9136945"/>
              <a:gd name="connsiteX41" fmla="*/ 903513 w 10479286"/>
              <a:gd name="connsiteY41" fmla="*/ 7739945 h 9136945"/>
              <a:gd name="connsiteX42" fmla="*/ 291685 w 10479286"/>
              <a:gd name="connsiteY42" fmla="*/ 7493000 h 9136945"/>
              <a:gd name="connsiteX43" fmla="*/ 277459 w 10479286"/>
              <a:gd name="connsiteY43" fmla="*/ 7436557 h 9136945"/>
              <a:gd name="connsiteX44" fmla="*/ 28460 w 10479286"/>
              <a:gd name="connsiteY44" fmla="*/ 7246056 h 9136945"/>
              <a:gd name="connsiteX45" fmla="*/ 576260 w 10479286"/>
              <a:gd name="connsiteY45" fmla="*/ 6970890 h 9136945"/>
              <a:gd name="connsiteX46" fmla="*/ 811027 w 10479286"/>
              <a:gd name="connsiteY46" fmla="*/ 6568723 h 9136945"/>
              <a:gd name="connsiteX47" fmla="*/ 647401 w 10479286"/>
              <a:gd name="connsiteY47" fmla="*/ 6554612 h 9136945"/>
              <a:gd name="connsiteX48" fmla="*/ 355715 w 10479286"/>
              <a:gd name="connsiteY48" fmla="*/ 6406444 h 9136945"/>
              <a:gd name="connsiteX49" fmla="*/ 284572 w 10479286"/>
              <a:gd name="connsiteY49" fmla="*/ 6484056 h 9136945"/>
              <a:gd name="connsiteX50" fmla="*/ 199202 w 10479286"/>
              <a:gd name="connsiteY50" fmla="*/ 6455835 h 9136945"/>
              <a:gd name="connsiteX51" fmla="*/ 241886 w 10479286"/>
              <a:gd name="connsiteY51" fmla="*/ 6307666 h 9136945"/>
              <a:gd name="connsiteX52" fmla="*/ 170743 w 10479286"/>
              <a:gd name="connsiteY52" fmla="*/ 6166556 h 9136945"/>
              <a:gd name="connsiteX53" fmla="*/ 35572 w 10479286"/>
              <a:gd name="connsiteY53" fmla="*/ 6117167 h 9136945"/>
              <a:gd name="connsiteX54" fmla="*/ 35572 w 10479286"/>
              <a:gd name="connsiteY54" fmla="*/ 5715000 h 9136945"/>
              <a:gd name="connsiteX55" fmla="*/ 135171 w 10479286"/>
              <a:gd name="connsiteY55" fmla="*/ 5715000 h 9136945"/>
              <a:gd name="connsiteX56" fmla="*/ 341485 w 10479286"/>
              <a:gd name="connsiteY56" fmla="*/ 5221112 h 9136945"/>
              <a:gd name="connsiteX57" fmla="*/ 249001 w 10479286"/>
              <a:gd name="connsiteY57" fmla="*/ 5164668 h 9136945"/>
              <a:gd name="connsiteX58" fmla="*/ 263228 w 10479286"/>
              <a:gd name="connsiteY58" fmla="*/ 5080001 h 9136945"/>
              <a:gd name="connsiteX59" fmla="*/ 92486 w 10479286"/>
              <a:gd name="connsiteY59" fmla="*/ 5009444 h 9136945"/>
              <a:gd name="connsiteX60" fmla="*/ 28460 w 10479286"/>
              <a:gd name="connsiteY60" fmla="*/ 4861278 h 9136945"/>
              <a:gd name="connsiteX61" fmla="*/ 0 w 10479286"/>
              <a:gd name="connsiteY61" fmla="*/ 4628445 h 9136945"/>
              <a:gd name="connsiteX62" fmla="*/ 192085 w 10479286"/>
              <a:gd name="connsiteY62" fmla="*/ 4437946 h 9136945"/>
              <a:gd name="connsiteX63" fmla="*/ 192085 w 10479286"/>
              <a:gd name="connsiteY63" fmla="*/ 4296834 h 9136945"/>
              <a:gd name="connsiteX64" fmla="*/ 128058 w 10479286"/>
              <a:gd name="connsiteY64" fmla="*/ 4198056 h 9136945"/>
              <a:gd name="connsiteX65" fmla="*/ 14229 w 10479286"/>
              <a:gd name="connsiteY65" fmla="*/ 4064000 h 9136945"/>
              <a:gd name="connsiteX66" fmla="*/ 71143 w 10479286"/>
              <a:gd name="connsiteY66" fmla="*/ 3993445 h 9136945"/>
              <a:gd name="connsiteX67" fmla="*/ 156517 w 10479286"/>
              <a:gd name="connsiteY67" fmla="*/ 3619501 h 9136945"/>
              <a:gd name="connsiteX68" fmla="*/ 490884 w 10479286"/>
              <a:gd name="connsiteY68" fmla="*/ 3598334 h 9136945"/>
              <a:gd name="connsiteX69" fmla="*/ 519345 w 10479286"/>
              <a:gd name="connsiteY69" fmla="*/ 3527778 h 9136945"/>
              <a:gd name="connsiteX70" fmla="*/ 796797 w 10479286"/>
              <a:gd name="connsiteY70" fmla="*/ 3457224 h 9136945"/>
              <a:gd name="connsiteX71" fmla="*/ 903513 w 10479286"/>
              <a:gd name="connsiteY71" fmla="*/ 3513667 h 9136945"/>
              <a:gd name="connsiteX72" fmla="*/ 633172 w 10479286"/>
              <a:gd name="connsiteY72" fmla="*/ 3005668 h 9136945"/>
              <a:gd name="connsiteX73" fmla="*/ 661627 w 10479286"/>
              <a:gd name="connsiteY73" fmla="*/ 2427111 h 9136945"/>
              <a:gd name="connsiteX74" fmla="*/ 576260 w 10479286"/>
              <a:gd name="connsiteY74" fmla="*/ 2010833 h 9136945"/>
              <a:gd name="connsiteX75" fmla="*/ 469544 w 10479286"/>
              <a:gd name="connsiteY75" fmla="*/ 1601612 h 9136945"/>
              <a:gd name="connsiteX76" fmla="*/ 412629 w 10479286"/>
              <a:gd name="connsiteY76" fmla="*/ 1516945 h 9136945"/>
              <a:gd name="connsiteX77" fmla="*/ 426859 w 10479286"/>
              <a:gd name="connsiteY77" fmla="*/ 1488722 h 9136945"/>
              <a:gd name="connsiteX78" fmla="*/ 469544 w 10479286"/>
              <a:gd name="connsiteY78" fmla="*/ 1460500 h 9136945"/>
              <a:gd name="connsiteX79" fmla="*/ 334372 w 10479286"/>
              <a:gd name="connsiteY79" fmla="*/ 867834 h 9136945"/>
              <a:gd name="connsiteX80" fmla="*/ 377057 w 10479286"/>
              <a:gd name="connsiteY80" fmla="*/ 839611 h 9136945"/>
              <a:gd name="connsiteX81" fmla="*/ 441085 w 10479286"/>
              <a:gd name="connsiteY81" fmla="*/ 881945 h 9136945"/>
              <a:gd name="connsiteX82" fmla="*/ 526458 w 10479286"/>
              <a:gd name="connsiteY82" fmla="*/ 867834 h 9136945"/>
              <a:gd name="connsiteX83" fmla="*/ 554912 w 10479286"/>
              <a:gd name="connsiteY83" fmla="*/ 578555 h 9136945"/>
              <a:gd name="connsiteX84" fmla="*/ 377057 w 10479286"/>
              <a:gd name="connsiteY84" fmla="*/ 373944 h 9136945"/>
              <a:gd name="connsiteX85" fmla="*/ 362828 w 10479286"/>
              <a:gd name="connsiteY85" fmla="*/ 141111 h 9136945"/>
              <a:gd name="connsiteX86" fmla="*/ 583370 w 10479286"/>
              <a:gd name="connsiteY86" fmla="*/ 0 h 91369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</a:cxnLst>
            <a:rect l="l" t="t" r="r" b="b"/>
            <a:pathLst>
              <a:path w="10479286" h="9136945">
                <a:moveTo>
                  <a:pt x="583370" y="0"/>
                </a:moveTo>
                <a:cubicBezTo>
                  <a:pt x="697199" y="119945"/>
                  <a:pt x="811027" y="155223"/>
                  <a:pt x="1031571" y="169334"/>
                </a:cubicBezTo>
                <a:cubicBezTo>
                  <a:pt x="1074255" y="282223"/>
                  <a:pt x="1244998" y="225777"/>
                  <a:pt x="1351713" y="239888"/>
                </a:cubicBezTo>
                <a:cubicBezTo>
                  <a:pt x="1351713" y="254001"/>
                  <a:pt x="1351713" y="268112"/>
                  <a:pt x="1351713" y="282223"/>
                </a:cubicBezTo>
                <a:cubicBezTo>
                  <a:pt x="1636284" y="289277"/>
                  <a:pt x="1771454" y="472722"/>
                  <a:pt x="2041798" y="500945"/>
                </a:cubicBezTo>
                <a:cubicBezTo>
                  <a:pt x="2056028" y="522112"/>
                  <a:pt x="2084484" y="536223"/>
                  <a:pt x="2070254" y="585612"/>
                </a:cubicBezTo>
                <a:cubicBezTo>
                  <a:pt x="2098714" y="571501"/>
                  <a:pt x="2141398" y="557388"/>
                  <a:pt x="2155625" y="529166"/>
                </a:cubicBezTo>
                <a:cubicBezTo>
                  <a:pt x="2176970" y="550334"/>
                  <a:pt x="2198313" y="564445"/>
                  <a:pt x="2205424" y="599723"/>
                </a:cubicBezTo>
                <a:cubicBezTo>
                  <a:pt x="2383281" y="606777"/>
                  <a:pt x="2489996" y="726722"/>
                  <a:pt x="2682080" y="740833"/>
                </a:cubicBezTo>
                <a:cubicBezTo>
                  <a:pt x="2682080" y="769056"/>
                  <a:pt x="2703426" y="776111"/>
                  <a:pt x="2696311" y="797278"/>
                </a:cubicBezTo>
                <a:cubicBezTo>
                  <a:pt x="2923966" y="754945"/>
                  <a:pt x="3094711" y="1008944"/>
                  <a:pt x="3357936" y="973666"/>
                </a:cubicBezTo>
                <a:cubicBezTo>
                  <a:pt x="3386394" y="1037167"/>
                  <a:pt x="3471765" y="1037167"/>
                  <a:pt x="3542908" y="1030111"/>
                </a:cubicBezTo>
                <a:cubicBezTo>
                  <a:pt x="3614050" y="1128889"/>
                  <a:pt x="3749220" y="1114778"/>
                  <a:pt x="3855937" y="1143000"/>
                </a:cubicBezTo>
                <a:cubicBezTo>
                  <a:pt x="4055135" y="1206499"/>
                  <a:pt x="4247220" y="1312333"/>
                  <a:pt x="4453534" y="1361722"/>
                </a:cubicBezTo>
                <a:cubicBezTo>
                  <a:pt x="5293020" y="1559277"/>
                  <a:pt x="6139618" y="1756833"/>
                  <a:pt x="7036018" y="1813278"/>
                </a:cubicBezTo>
                <a:cubicBezTo>
                  <a:pt x="7043131" y="1841500"/>
                  <a:pt x="7100046" y="1820334"/>
                  <a:pt x="7107162" y="1855611"/>
                </a:cubicBezTo>
                <a:cubicBezTo>
                  <a:pt x="7220990" y="1848556"/>
                  <a:pt x="7363274" y="1827389"/>
                  <a:pt x="7413074" y="1897945"/>
                </a:cubicBezTo>
                <a:cubicBezTo>
                  <a:pt x="7818588" y="1883834"/>
                  <a:pt x="8231216" y="1961444"/>
                  <a:pt x="8643844" y="1947334"/>
                </a:cubicBezTo>
                <a:cubicBezTo>
                  <a:pt x="8729214" y="1947334"/>
                  <a:pt x="8793242" y="2003779"/>
                  <a:pt x="8871501" y="2003779"/>
                </a:cubicBezTo>
                <a:cubicBezTo>
                  <a:pt x="8928415" y="2010833"/>
                  <a:pt x="8971098" y="1968501"/>
                  <a:pt x="9035128" y="1961444"/>
                </a:cubicBezTo>
                <a:cubicBezTo>
                  <a:pt x="9312584" y="1933223"/>
                  <a:pt x="9625612" y="1954388"/>
                  <a:pt x="9881726" y="2074333"/>
                </a:cubicBezTo>
                <a:cubicBezTo>
                  <a:pt x="10102270" y="2039055"/>
                  <a:pt x="10237438" y="2053167"/>
                  <a:pt x="10436638" y="2032000"/>
                </a:cubicBezTo>
                <a:cubicBezTo>
                  <a:pt x="10457984" y="2032000"/>
                  <a:pt x="10471322" y="2024063"/>
                  <a:pt x="10476658" y="2005211"/>
                </a:cubicBezTo>
                <a:lnTo>
                  <a:pt x="10479286" y="1982950"/>
                </a:lnTo>
                <a:lnTo>
                  <a:pt x="10479286" y="9105059"/>
                </a:lnTo>
                <a:lnTo>
                  <a:pt x="10461388" y="9104188"/>
                </a:lnTo>
                <a:cubicBezTo>
                  <a:pt x="10362386" y="9105636"/>
                  <a:pt x="10262342" y="9134299"/>
                  <a:pt x="10173412" y="9129889"/>
                </a:cubicBezTo>
                <a:cubicBezTo>
                  <a:pt x="10002670" y="9129889"/>
                  <a:pt x="9796356" y="9101667"/>
                  <a:pt x="9604270" y="9108722"/>
                </a:cubicBezTo>
                <a:cubicBezTo>
                  <a:pt x="9390842" y="9108722"/>
                  <a:pt x="9127614" y="9108722"/>
                  <a:pt x="9006672" y="9136945"/>
                </a:cubicBezTo>
                <a:cubicBezTo>
                  <a:pt x="8878615" y="9094611"/>
                  <a:pt x="8807471" y="9129889"/>
                  <a:pt x="8650957" y="9136945"/>
                </a:cubicBezTo>
                <a:cubicBezTo>
                  <a:pt x="8615388" y="9115778"/>
                  <a:pt x="8579817" y="9087557"/>
                  <a:pt x="8537128" y="9066389"/>
                </a:cubicBezTo>
                <a:cubicBezTo>
                  <a:pt x="8337930" y="9144000"/>
                  <a:pt x="8152958" y="9052279"/>
                  <a:pt x="7967988" y="9024055"/>
                </a:cubicBezTo>
                <a:cubicBezTo>
                  <a:pt x="7043131" y="8904112"/>
                  <a:pt x="6189418" y="8960556"/>
                  <a:pt x="5236106" y="8734778"/>
                </a:cubicBezTo>
                <a:cubicBezTo>
                  <a:pt x="5214762" y="8741833"/>
                  <a:pt x="5200534" y="8755946"/>
                  <a:pt x="5179191" y="8763000"/>
                </a:cubicBezTo>
                <a:cubicBezTo>
                  <a:pt x="4745219" y="8671279"/>
                  <a:pt x="4339708" y="8579556"/>
                  <a:pt x="3898621" y="8523112"/>
                </a:cubicBezTo>
                <a:cubicBezTo>
                  <a:pt x="3891506" y="8509000"/>
                  <a:pt x="3884393" y="8494889"/>
                  <a:pt x="3884393" y="8480778"/>
                </a:cubicBezTo>
                <a:cubicBezTo>
                  <a:pt x="3834592" y="8466667"/>
                  <a:pt x="3855937" y="8516056"/>
                  <a:pt x="3806134" y="8509000"/>
                </a:cubicBezTo>
                <a:cubicBezTo>
                  <a:pt x="3521564" y="8374944"/>
                  <a:pt x="3116050" y="8353779"/>
                  <a:pt x="2859938" y="8262055"/>
                </a:cubicBezTo>
                <a:cubicBezTo>
                  <a:pt x="2838594" y="8269112"/>
                  <a:pt x="2845709" y="8290279"/>
                  <a:pt x="2859938" y="8290279"/>
                </a:cubicBezTo>
                <a:cubicBezTo>
                  <a:pt x="2575369" y="8283223"/>
                  <a:pt x="2347712" y="8078611"/>
                  <a:pt x="2013340" y="8064501"/>
                </a:cubicBezTo>
                <a:cubicBezTo>
                  <a:pt x="1814141" y="7916334"/>
                  <a:pt x="1479772" y="7993945"/>
                  <a:pt x="1237886" y="7838723"/>
                </a:cubicBezTo>
                <a:cubicBezTo>
                  <a:pt x="1131170" y="7881056"/>
                  <a:pt x="1052913" y="7789335"/>
                  <a:pt x="903513" y="7739945"/>
                </a:cubicBezTo>
                <a:cubicBezTo>
                  <a:pt x="675857" y="7655279"/>
                  <a:pt x="469544" y="7612945"/>
                  <a:pt x="291685" y="7493000"/>
                </a:cubicBezTo>
                <a:cubicBezTo>
                  <a:pt x="270345" y="7478889"/>
                  <a:pt x="291685" y="7450667"/>
                  <a:pt x="277459" y="7436557"/>
                </a:cubicBezTo>
                <a:cubicBezTo>
                  <a:pt x="184971" y="7337779"/>
                  <a:pt x="14229" y="7373057"/>
                  <a:pt x="28460" y="7246056"/>
                </a:cubicBezTo>
                <a:cubicBezTo>
                  <a:pt x="213432" y="7154334"/>
                  <a:pt x="377057" y="6963834"/>
                  <a:pt x="576260" y="6970890"/>
                </a:cubicBezTo>
                <a:cubicBezTo>
                  <a:pt x="704312" y="6865056"/>
                  <a:pt x="818143" y="6766278"/>
                  <a:pt x="811027" y="6568723"/>
                </a:cubicBezTo>
                <a:cubicBezTo>
                  <a:pt x="775456" y="6561667"/>
                  <a:pt x="711429" y="6526389"/>
                  <a:pt x="647401" y="6554612"/>
                </a:cubicBezTo>
                <a:cubicBezTo>
                  <a:pt x="562029" y="6491111"/>
                  <a:pt x="469544" y="6448778"/>
                  <a:pt x="355715" y="6406444"/>
                </a:cubicBezTo>
                <a:cubicBezTo>
                  <a:pt x="313030" y="6413500"/>
                  <a:pt x="291685" y="6441722"/>
                  <a:pt x="284572" y="6484056"/>
                </a:cubicBezTo>
                <a:cubicBezTo>
                  <a:pt x="241886" y="6484056"/>
                  <a:pt x="241886" y="6448778"/>
                  <a:pt x="199202" y="6455835"/>
                </a:cubicBezTo>
                <a:cubicBezTo>
                  <a:pt x="192085" y="6385279"/>
                  <a:pt x="220545" y="6350001"/>
                  <a:pt x="241886" y="6307666"/>
                </a:cubicBezTo>
                <a:cubicBezTo>
                  <a:pt x="234773" y="6223001"/>
                  <a:pt x="149401" y="6237112"/>
                  <a:pt x="170743" y="6166556"/>
                </a:cubicBezTo>
                <a:cubicBezTo>
                  <a:pt x="92486" y="6180667"/>
                  <a:pt x="92486" y="6124222"/>
                  <a:pt x="35572" y="6117167"/>
                </a:cubicBezTo>
                <a:cubicBezTo>
                  <a:pt x="28460" y="5983112"/>
                  <a:pt x="92486" y="5856112"/>
                  <a:pt x="35572" y="5715000"/>
                </a:cubicBezTo>
                <a:cubicBezTo>
                  <a:pt x="71143" y="5686779"/>
                  <a:pt x="113829" y="5715000"/>
                  <a:pt x="135171" y="5715000"/>
                </a:cubicBezTo>
                <a:cubicBezTo>
                  <a:pt x="184971" y="5538612"/>
                  <a:pt x="298800" y="5355168"/>
                  <a:pt x="341485" y="5221112"/>
                </a:cubicBezTo>
                <a:cubicBezTo>
                  <a:pt x="320143" y="5192889"/>
                  <a:pt x="277459" y="5185834"/>
                  <a:pt x="249001" y="5164668"/>
                </a:cubicBezTo>
                <a:cubicBezTo>
                  <a:pt x="256117" y="5136445"/>
                  <a:pt x="234773" y="5080001"/>
                  <a:pt x="263228" y="5080001"/>
                </a:cubicBezTo>
                <a:cubicBezTo>
                  <a:pt x="220545" y="5037668"/>
                  <a:pt x="149401" y="5030612"/>
                  <a:pt x="92486" y="5009444"/>
                </a:cubicBezTo>
                <a:cubicBezTo>
                  <a:pt x="99603" y="4917723"/>
                  <a:pt x="106716" y="4882445"/>
                  <a:pt x="28460" y="4861278"/>
                </a:cubicBezTo>
                <a:cubicBezTo>
                  <a:pt x="28460" y="4748390"/>
                  <a:pt x="99603" y="4677834"/>
                  <a:pt x="0" y="4628445"/>
                </a:cubicBezTo>
                <a:cubicBezTo>
                  <a:pt x="14229" y="4522613"/>
                  <a:pt x="71143" y="4395612"/>
                  <a:pt x="192085" y="4437946"/>
                </a:cubicBezTo>
                <a:cubicBezTo>
                  <a:pt x="177859" y="4374444"/>
                  <a:pt x="149401" y="4353279"/>
                  <a:pt x="192085" y="4296834"/>
                </a:cubicBezTo>
                <a:cubicBezTo>
                  <a:pt x="163630" y="4303890"/>
                  <a:pt x="113829" y="4282723"/>
                  <a:pt x="128058" y="4198056"/>
                </a:cubicBezTo>
                <a:cubicBezTo>
                  <a:pt x="64031" y="4176889"/>
                  <a:pt x="21344" y="4141611"/>
                  <a:pt x="14229" y="4064000"/>
                </a:cubicBezTo>
                <a:cubicBezTo>
                  <a:pt x="7116" y="4021668"/>
                  <a:pt x="71143" y="4035779"/>
                  <a:pt x="71143" y="3993445"/>
                </a:cubicBezTo>
                <a:cubicBezTo>
                  <a:pt x="21344" y="3810000"/>
                  <a:pt x="120942" y="3704167"/>
                  <a:pt x="156517" y="3619501"/>
                </a:cubicBezTo>
                <a:cubicBezTo>
                  <a:pt x="277459" y="3647722"/>
                  <a:pt x="405516" y="3541889"/>
                  <a:pt x="490884" y="3598334"/>
                </a:cubicBezTo>
                <a:cubicBezTo>
                  <a:pt x="526458" y="3598334"/>
                  <a:pt x="526458" y="3563056"/>
                  <a:pt x="519345" y="3527778"/>
                </a:cubicBezTo>
                <a:cubicBezTo>
                  <a:pt x="640285" y="3520724"/>
                  <a:pt x="704312" y="3527778"/>
                  <a:pt x="796797" y="3457224"/>
                </a:cubicBezTo>
                <a:cubicBezTo>
                  <a:pt x="839486" y="3464278"/>
                  <a:pt x="867941" y="3492500"/>
                  <a:pt x="903513" y="3513667"/>
                </a:cubicBezTo>
                <a:cubicBezTo>
                  <a:pt x="917743" y="3245556"/>
                  <a:pt x="718542" y="3182056"/>
                  <a:pt x="633172" y="3005668"/>
                </a:cubicBezTo>
                <a:cubicBezTo>
                  <a:pt x="718542" y="2829278"/>
                  <a:pt x="526458" y="2540001"/>
                  <a:pt x="661627" y="2427111"/>
                </a:cubicBezTo>
                <a:cubicBezTo>
                  <a:pt x="597600" y="2300112"/>
                  <a:pt x="668744" y="2116667"/>
                  <a:pt x="576260" y="2010833"/>
                </a:cubicBezTo>
                <a:cubicBezTo>
                  <a:pt x="654514" y="1876778"/>
                  <a:pt x="398403" y="1735667"/>
                  <a:pt x="469544" y="1601612"/>
                </a:cubicBezTo>
                <a:cubicBezTo>
                  <a:pt x="448201" y="1580445"/>
                  <a:pt x="441085" y="1538110"/>
                  <a:pt x="412629" y="1516945"/>
                </a:cubicBezTo>
                <a:cubicBezTo>
                  <a:pt x="412629" y="1509889"/>
                  <a:pt x="426859" y="1502834"/>
                  <a:pt x="426859" y="1488722"/>
                </a:cubicBezTo>
                <a:cubicBezTo>
                  <a:pt x="419742" y="1460500"/>
                  <a:pt x="448201" y="1460500"/>
                  <a:pt x="469544" y="1460500"/>
                </a:cubicBezTo>
                <a:cubicBezTo>
                  <a:pt x="405516" y="1284112"/>
                  <a:pt x="341485" y="1100667"/>
                  <a:pt x="334372" y="867834"/>
                </a:cubicBezTo>
                <a:cubicBezTo>
                  <a:pt x="348602" y="853723"/>
                  <a:pt x="377057" y="860778"/>
                  <a:pt x="377057" y="839611"/>
                </a:cubicBezTo>
                <a:cubicBezTo>
                  <a:pt x="405516" y="846667"/>
                  <a:pt x="441085" y="846667"/>
                  <a:pt x="441085" y="881945"/>
                </a:cubicBezTo>
                <a:cubicBezTo>
                  <a:pt x="469544" y="881945"/>
                  <a:pt x="483771" y="853723"/>
                  <a:pt x="526458" y="867834"/>
                </a:cubicBezTo>
                <a:cubicBezTo>
                  <a:pt x="576260" y="754945"/>
                  <a:pt x="512227" y="684389"/>
                  <a:pt x="554912" y="578555"/>
                </a:cubicBezTo>
                <a:cubicBezTo>
                  <a:pt x="483771" y="522112"/>
                  <a:pt x="476660" y="402167"/>
                  <a:pt x="377057" y="373944"/>
                </a:cubicBezTo>
                <a:cubicBezTo>
                  <a:pt x="348602" y="296333"/>
                  <a:pt x="355715" y="239888"/>
                  <a:pt x="362828" y="141111"/>
                </a:cubicBezTo>
                <a:cubicBezTo>
                  <a:pt x="412629" y="70556"/>
                  <a:pt x="526458" y="70556"/>
                  <a:pt x="583370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/>
          <p:cNvSpPr>
            <a:spLocks noGrp="1" noChangeAspect="1"/>
          </p:cNvSpPr>
          <p:nvPr>
            <p:ph type="pic" sz="quarter" idx="10"/>
          </p:nvPr>
        </p:nvSpPr>
        <p:spPr>
          <a:xfrm>
            <a:off x="0" y="523853"/>
            <a:ext cx="6986191" cy="6051608"/>
          </a:xfrm>
          <a:custGeom>
            <a:avLst/>
            <a:gdLst>
              <a:gd name="connsiteX0" fmla="*/ 8272872 w 10479287"/>
              <a:gd name="connsiteY0" fmla="*/ 7545676 h 9077412"/>
              <a:gd name="connsiteX1" fmla="*/ 8258692 w 10479287"/>
              <a:gd name="connsiteY1" fmla="*/ 7630773 h 9077412"/>
              <a:gd name="connsiteX2" fmla="*/ 8187776 w 10479287"/>
              <a:gd name="connsiteY2" fmla="*/ 7588225 h 9077412"/>
              <a:gd name="connsiteX3" fmla="*/ 8272872 w 10479287"/>
              <a:gd name="connsiteY3" fmla="*/ 7545676 h 9077412"/>
              <a:gd name="connsiteX4" fmla="*/ 9020176 w 10479287"/>
              <a:gd name="connsiteY4" fmla="*/ 7220899 h 9077412"/>
              <a:gd name="connsiteX5" fmla="*/ 9049056 w 10479287"/>
              <a:gd name="connsiteY5" fmla="*/ 7236979 h 9077412"/>
              <a:gd name="connsiteX6" fmla="*/ 8321868 w 10479287"/>
              <a:gd name="connsiteY6" fmla="*/ 7574743 h 9077412"/>
              <a:gd name="connsiteX7" fmla="*/ 8421680 w 10479287"/>
              <a:gd name="connsiteY7" fmla="*/ 7483265 h 9077412"/>
              <a:gd name="connsiteX8" fmla="*/ 8521488 w 10479287"/>
              <a:gd name="connsiteY8" fmla="*/ 7483265 h 9077412"/>
              <a:gd name="connsiteX9" fmla="*/ 8785272 w 10479287"/>
              <a:gd name="connsiteY9" fmla="*/ 7279199 h 9077412"/>
              <a:gd name="connsiteX10" fmla="*/ 9020176 w 10479287"/>
              <a:gd name="connsiteY10" fmla="*/ 7220899 h 9077412"/>
              <a:gd name="connsiteX11" fmla="*/ 8999732 w 10479287"/>
              <a:gd name="connsiteY11" fmla="*/ 6530126 h 9077412"/>
              <a:gd name="connsiteX12" fmla="*/ 9033584 w 10479287"/>
              <a:gd name="connsiteY12" fmla="*/ 6530782 h 9077412"/>
              <a:gd name="connsiteX13" fmla="*/ 8899492 w 10479287"/>
              <a:gd name="connsiteY13" fmla="*/ 6614773 h 9077412"/>
              <a:gd name="connsiteX14" fmla="*/ 8999732 w 10479287"/>
              <a:gd name="connsiteY14" fmla="*/ 6530126 h 9077412"/>
              <a:gd name="connsiteX15" fmla="*/ 9162520 w 10479287"/>
              <a:gd name="connsiteY15" fmla="*/ 6439423 h 9077412"/>
              <a:gd name="connsiteX16" fmla="*/ 9049056 w 10479287"/>
              <a:gd name="connsiteY16" fmla="*/ 6516784 h 9077412"/>
              <a:gd name="connsiteX17" fmla="*/ 9162520 w 10479287"/>
              <a:gd name="connsiteY17" fmla="*/ 6439423 h 9077412"/>
              <a:gd name="connsiteX18" fmla="*/ 9803752 w 10479287"/>
              <a:gd name="connsiteY18" fmla="*/ 6338854 h 9077412"/>
              <a:gd name="connsiteX19" fmla="*/ 9631840 w 10479287"/>
              <a:gd name="connsiteY19" fmla="*/ 6496154 h 9077412"/>
              <a:gd name="connsiteX20" fmla="*/ 9803752 w 10479287"/>
              <a:gd name="connsiteY20" fmla="*/ 6338854 h 9077412"/>
              <a:gd name="connsiteX21" fmla="*/ 8657322 w 10479287"/>
              <a:gd name="connsiteY21" fmla="*/ 6152373 h 9077412"/>
              <a:gd name="connsiteX22" fmla="*/ 8672568 w 10479287"/>
              <a:gd name="connsiteY22" fmla="*/ 6157659 h 9077412"/>
              <a:gd name="connsiteX23" fmla="*/ 8507532 w 10479287"/>
              <a:gd name="connsiteY23" fmla="*/ 6256338 h 9077412"/>
              <a:gd name="connsiteX24" fmla="*/ 8636692 w 10479287"/>
              <a:gd name="connsiteY24" fmla="*/ 6157659 h 9077412"/>
              <a:gd name="connsiteX25" fmla="*/ 8657322 w 10479287"/>
              <a:gd name="connsiteY25" fmla="*/ 6152373 h 9077412"/>
              <a:gd name="connsiteX26" fmla="*/ 8714564 w 10479287"/>
              <a:gd name="connsiteY26" fmla="*/ 6127402 h 9077412"/>
              <a:gd name="connsiteX27" fmla="*/ 8721564 w 10479287"/>
              <a:gd name="connsiteY27" fmla="*/ 6155400 h 9077412"/>
              <a:gd name="connsiteX28" fmla="*/ 8672568 w 10479287"/>
              <a:gd name="connsiteY28" fmla="*/ 6155400 h 9077412"/>
              <a:gd name="connsiteX29" fmla="*/ 8714564 w 10479287"/>
              <a:gd name="connsiteY29" fmla="*/ 6127402 h 9077412"/>
              <a:gd name="connsiteX30" fmla="*/ 8827288 w 10479287"/>
              <a:gd name="connsiteY30" fmla="*/ 6037149 h 9077412"/>
              <a:gd name="connsiteX31" fmla="*/ 8855656 w 10479287"/>
              <a:gd name="connsiteY31" fmla="*/ 6044092 h 9077412"/>
              <a:gd name="connsiteX32" fmla="*/ 8713828 w 10479287"/>
              <a:gd name="connsiteY32" fmla="*/ 6127404 h 9077412"/>
              <a:gd name="connsiteX33" fmla="*/ 8827288 w 10479287"/>
              <a:gd name="connsiteY33" fmla="*/ 6037149 h 9077412"/>
              <a:gd name="connsiteX34" fmla="*/ 8074316 w 10479287"/>
              <a:gd name="connsiteY34" fmla="*/ 6008783 h 9077412"/>
              <a:gd name="connsiteX35" fmla="*/ 7904124 w 10479287"/>
              <a:gd name="connsiteY35" fmla="*/ 6057520 h 9077412"/>
              <a:gd name="connsiteX36" fmla="*/ 8074316 w 10479287"/>
              <a:gd name="connsiteY36" fmla="*/ 6008783 h 9077412"/>
              <a:gd name="connsiteX37" fmla="*/ 8114628 w 10479287"/>
              <a:gd name="connsiteY37" fmla="*/ 5996053 h 9077412"/>
              <a:gd name="connsiteX38" fmla="*/ 8102640 w 10479287"/>
              <a:gd name="connsiteY38" fmla="*/ 5999839 h 9077412"/>
              <a:gd name="connsiteX39" fmla="*/ 8074316 w 10479287"/>
              <a:gd name="connsiteY39" fmla="*/ 6008783 h 9077412"/>
              <a:gd name="connsiteX40" fmla="*/ 8123312 w 10479287"/>
              <a:gd name="connsiteY40" fmla="*/ 5993311 h 9077412"/>
              <a:gd name="connsiteX41" fmla="*/ 8117188 w 10479287"/>
              <a:gd name="connsiteY41" fmla="*/ 5995245 h 9077412"/>
              <a:gd name="connsiteX42" fmla="*/ 8114628 w 10479287"/>
              <a:gd name="connsiteY42" fmla="*/ 5996053 h 9077412"/>
              <a:gd name="connsiteX43" fmla="*/ 8359724 w 10479287"/>
              <a:gd name="connsiteY43" fmla="*/ 5895321 h 9077412"/>
              <a:gd name="connsiteX44" fmla="*/ 8245848 w 10479287"/>
              <a:gd name="connsiteY44" fmla="*/ 5964946 h 9077412"/>
              <a:gd name="connsiteX45" fmla="*/ 8274320 w 10479287"/>
              <a:gd name="connsiteY45" fmla="*/ 5909247 h 9077412"/>
              <a:gd name="connsiteX46" fmla="*/ 8359724 w 10479287"/>
              <a:gd name="connsiteY46" fmla="*/ 5895321 h 9077412"/>
              <a:gd name="connsiteX47" fmla="*/ 9453912 w 10479287"/>
              <a:gd name="connsiteY47" fmla="*/ 5691606 h 9077412"/>
              <a:gd name="connsiteX48" fmla="*/ 8969608 w 10479287"/>
              <a:gd name="connsiteY48" fmla="*/ 5993208 h 9077412"/>
              <a:gd name="connsiteX49" fmla="*/ 8955364 w 10479287"/>
              <a:gd name="connsiteY49" fmla="*/ 6035292 h 9077412"/>
              <a:gd name="connsiteX50" fmla="*/ 8855656 w 10479287"/>
              <a:gd name="connsiteY50" fmla="*/ 6042306 h 9077412"/>
              <a:gd name="connsiteX51" fmla="*/ 9453912 w 10479287"/>
              <a:gd name="connsiteY51" fmla="*/ 5691606 h 9077412"/>
              <a:gd name="connsiteX52" fmla="*/ 8983844 w 10479287"/>
              <a:gd name="connsiteY52" fmla="*/ 5598774 h 9077412"/>
              <a:gd name="connsiteX53" fmla="*/ 8969592 w 10479287"/>
              <a:gd name="connsiteY53" fmla="*/ 5634230 h 9077412"/>
              <a:gd name="connsiteX54" fmla="*/ 8955340 w 10479287"/>
              <a:gd name="connsiteY54" fmla="*/ 5705146 h 9077412"/>
              <a:gd name="connsiteX55" fmla="*/ 8734456 w 10479287"/>
              <a:gd name="connsiteY55" fmla="*/ 5761877 h 9077412"/>
              <a:gd name="connsiteX56" fmla="*/ 8834212 w 10479287"/>
              <a:gd name="connsiteY56" fmla="*/ 5648415 h 9077412"/>
              <a:gd name="connsiteX57" fmla="*/ 8983844 w 10479287"/>
              <a:gd name="connsiteY57" fmla="*/ 5598774 h 9077412"/>
              <a:gd name="connsiteX58" fmla="*/ 8878160 w 10479287"/>
              <a:gd name="connsiteY58" fmla="*/ 4920580 h 9077412"/>
              <a:gd name="connsiteX59" fmla="*/ 8934424 w 10479287"/>
              <a:gd name="connsiteY59" fmla="*/ 4920580 h 9077412"/>
              <a:gd name="connsiteX60" fmla="*/ 8878160 w 10479287"/>
              <a:gd name="connsiteY60" fmla="*/ 4920580 h 9077412"/>
              <a:gd name="connsiteX61" fmla="*/ 9112820 w 10479287"/>
              <a:gd name="connsiteY61" fmla="*/ 4838062 h 9077412"/>
              <a:gd name="connsiteX62" fmla="*/ 9198620 w 10479287"/>
              <a:gd name="connsiteY62" fmla="*/ 4865784 h 9077412"/>
              <a:gd name="connsiteX63" fmla="*/ 9041320 w 10479287"/>
              <a:gd name="connsiteY63" fmla="*/ 4948946 h 9077412"/>
              <a:gd name="connsiteX64" fmla="*/ 9112820 w 10479287"/>
              <a:gd name="connsiteY64" fmla="*/ 4838062 h 9077412"/>
              <a:gd name="connsiteX65" fmla="*/ 8730060 w 10479287"/>
              <a:gd name="connsiteY65" fmla="*/ 4749340 h 9077412"/>
              <a:gd name="connsiteX66" fmla="*/ 8736368 w 10479287"/>
              <a:gd name="connsiteY66" fmla="*/ 4752358 h 9077412"/>
              <a:gd name="connsiteX67" fmla="*/ 8730194 w 10479287"/>
              <a:gd name="connsiteY67" fmla="*/ 4749941 h 9077412"/>
              <a:gd name="connsiteX68" fmla="*/ 8957576 w 10479287"/>
              <a:gd name="connsiteY68" fmla="*/ 4724521 h 9077412"/>
              <a:gd name="connsiteX69" fmla="*/ 8976856 w 10479287"/>
              <a:gd name="connsiteY69" fmla="*/ 4730864 h 9077412"/>
              <a:gd name="connsiteX70" fmla="*/ 8891756 w 10479287"/>
              <a:gd name="connsiteY70" fmla="*/ 4765861 h 9077412"/>
              <a:gd name="connsiteX71" fmla="*/ 8957576 w 10479287"/>
              <a:gd name="connsiteY71" fmla="*/ 4724521 h 9077412"/>
              <a:gd name="connsiteX72" fmla="*/ 9070656 w 10479287"/>
              <a:gd name="connsiteY72" fmla="*/ 4661166 h 9077412"/>
              <a:gd name="connsiteX73" fmla="*/ 9005380 w 10479287"/>
              <a:gd name="connsiteY73" fmla="*/ 4716865 h 9077412"/>
              <a:gd name="connsiteX74" fmla="*/ 9070656 w 10479287"/>
              <a:gd name="connsiteY74" fmla="*/ 4661166 h 9077412"/>
              <a:gd name="connsiteX75" fmla="*/ 9043972 w 10479287"/>
              <a:gd name="connsiteY75" fmla="*/ 4539969 h 9077412"/>
              <a:gd name="connsiteX76" fmla="*/ 9069688 w 10479287"/>
              <a:gd name="connsiteY76" fmla="*/ 4547041 h 9077412"/>
              <a:gd name="connsiteX77" fmla="*/ 9055560 w 10479287"/>
              <a:gd name="connsiteY77" fmla="*/ 4590142 h 9077412"/>
              <a:gd name="connsiteX78" fmla="*/ 8921356 w 10479287"/>
              <a:gd name="connsiteY78" fmla="*/ 4604510 h 9077412"/>
              <a:gd name="connsiteX79" fmla="*/ 8949608 w 10479287"/>
              <a:gd name="connsiteY79" fmla="*/ 4547041 h 9077412"/>
              <a:gd name="connsiteX80" fmla="*/ 9043972 w 10479287"/>
              <a:gd name="connsiteY80" fmla="*/ 4539969 h 9077412"/>
              <a:gd name="connsiteX81" fmla="*/ 9838132 w 10479287"/>
              <a:gd name="connsiteY81" fmla="*/ 4456418 h 9077412"/>
              <a:gd name="connsiteX82" fmla="*/ 9240292 w 10479287"/>
              <a:gd name="connsiteY82" fmla="*/ 4892215 h 9077412"/>
              <a:gd name="connsiteX83" fmla="*/ 9503624 w 10479287"/>
              <a:gd name="connsiteY83" fmla="*/ 4604027 h 9077412"/>
              <a:gd name="connsiteX84" fmla="*/ 9752728 w 10479287"/>
              <a:gd name="connsiteY84" fmla="*/ 4470477 h 9077412"/>
              <a:gd name="connsiteX85" fmla="*/ 9838132 w 10479287"/>
              <a:gd name="connsiteY85" fmla="*/ 4456418 h 9077412"/>
              <a:gd name="connsiteX86" fmla="*/ 8685600 w 10479287"/>
              <a:gd name="connsiteY86" fmla="*/ 4370633 h 9077412"/>
              <a:gd name="connsiteX87" fmla="*/ 8615024 w 10479287"/>
              <a:gd name="connsiteY87" fmla="*/ 4448168 h 9077412"/>
              <a:gd name="connsiteX88" fmla="*/ 8685600 w 10479287"/>
              <a:gd name="connsiteY88" fmla="*/ 4370633 h 9077412"/>
              <a:gd name="connsiteX89" fmla="*/ 7868020 w 10479287"/>
              <a:gd name="connsiteY89" fmla="*/ 3510043 h 9077412"/>
              <a:gd name="connsiteX90" fmla="*/ 7953120 w 10479287"/>
              <a:gd name="connsiteY90" fmla="*/ 3510043 h 9077412"/>
              <a:gd name="connsiteX91" fmla="*/ 7868020 w 10479287"/>
              <a:gd name="connsiteY91" fmla="*/ 3552039 h 9077412"/>
              <a:gd name="connsiteX92" fmla="*/ 7868020 w 10479287"/>
              <a:gd name="connsiteY92" fmla="*/ 3510043 h 9077412"/>
              <a:gd name="connsiteX93" fmla="*/ 7690092 w 10479287"/>
              <a:gd name="connsiteY93" fmla="*/ 3453312 h 9077412"/>
              <a:gd name="connsiteX94" fmla="*/ 7747396 w 10479287"/>
              <a:gd name="connsiteY94" fmla="*/ 3453312 h 9077412"/>
              <a:gd name="connsiteX95" fmla="*/ 7690092 w 10479287"/>
              <a:gd name="connsiteY95" fmla="*/ 3497150 h 9077412"/>
              <a:gd name="connsiteX96" fmla="*/ 7690092 w 10479287"/>
              <a:gd name="connsiteY96" fmla="*/ 3453312 h 9077412"/>
              <a:gd name="connsiteX97" fmla="*/ 9967068 w 10479287"/>
              <a:gd name="connsiteY97" fmla="*/ 3038144 h 9077412"/>
              <a:gd name="connsiteX98" fmla="*/ 9881972 w 10479287"/>
              <a:gd name="connsiteY98" fmla="*/ 3079919 h 9077412"/>
              <a:gd name="connsiteX99" fmla="*/ 9967068 w 10479287"/>
              <a:gd name="connsiteY99" fmla="*/ 3038144 h 9077412"/>
              <a:gd name="connsiteX100" fmla="*/ 9923876 w 10479287"/>
              <a:gd name="connsiteY100" fmla="*/ 2981413 h 9077412"/>
              <a:gd name="connsiteX101" fmla="*/ 9817504 w 10479287"/>
              <a:gd name="connsiteY101" fmla="*/ 3094875 h 9077412"/>
              <a:gd name="connsiteX102" fmla="*/ 9923876 w 10479287"/>
              <a:gd name="connsiteY102" fmla="*/ 2981413 h 9077412"/>
              <a:gd name="connsiteX103" fmla="*/ 9497748 w 10479287"/>
              <a:gd name="connsiteY103" fmla="*/ 2112398 h 9077412"/>
              <a:gd name="connsiteX104" fmla="*/ 9681500 w 10479287"/>
              <a:gd name="connsiteY104" fmla="*/ 2140867 h 9077412"/>
              <a:gd name="connsiteX105" fmla="*/ 9540152 w 10479287"/>
              <a:gd name="connsiteY105" fmla="*/ 2290328 h 9077412"/>
              <a:gd name="connsiteX106" fmla="*/ 9497748 w 10479287"/>
              <a:gd name="connsiteY106" fmla="*/ 2112398 h 9077412"/>
              <a:gd name="connsiteX107" fmla="*/ 9987696 w 10479287"/>
              <a:gd name="connsiteY107" fmla="*/ 2099504 h 9077412"/>
              <a:gd name="connsiteX108" fmla="*/ 9667940 w 10479287"/>
              <a:gd name="connsiteY108" fmla="*/ 2359951 h 9077412"/>
              <a:gd name="connsiteX109" fmla="*/ 9987696 w 10479287"/>
              <a:gd name="connsiteY109" fmla="*/ 2099504 h 9077412"/>
              <a:gd name="connsiteX110" fmla="*/ 9417808 w 10479287"/>
              <a:gd name="connsiteY110" fmla="*/ 1880317 h 9077412"/>
              <a:gd name="connsiteX111" fmla="*/ 9291452 w 10479287"/>
              <a:gd name="connsiteY111" fmla="*/ 1957677 h 9077412"/>
              <a:gd name="connsiteX112" fmla="*/ 9417808 w 10479287"/>
              <a:gd name="connsiteY112" fmla="*/ 1880317 h 9077412"/>
              <a:gd name="connsiteX113" fmla="*/ 8649360 w 10479287"/>
              <a:gd name="connsiteY113" fmla="*/ 1859688 h 9077412"/>
              <a:gd name="connsiteX114" fmla="*/ 8558372 w 10479287"/>
              <a:gd name="connsiteY114" fmla="*/ 1916992 h 9077412"/>
              <a:gd name="connsiteX115" fmla="*/ 8649360 w 10479287"/>
              <a:gd name="connsiteY115" fmla="*/ 1859688 h 9077412"/>
              <a:gd name="connsiteX116" fmla="*/ 8514476 w 10479287"/>
              <a:gd name="connsiteY116" fmla="*/ 1640499 h 9077412"/>
              <a:gd name="connsiteX117" fmla="*/ 8514476 w 10479287"/>
              <a:gd name="connsiteY117" fmla="*/ 1726190 h 9077412"/>
              <a:gd name="connsiteX118" fmla="*/ 8443068 w 10479287"/>
              <a:gd name="connsiteY118" fmla="*/ 1697626 h 9077412"/>
              <a:gd name="connsiteX119" fmla="*/ 8514476 w 10479287"/>
              <a:gd name="connsiteY119" fmla="*/ 1640499 h 9077412"/>
              <a:gd name="connsiteX120" fmla="*/ 9638636 w 10479287"/>
              <a:gd name="connsiteY120" fmla="*/ 1506407 h 9077412"/>
              <a:gd name="connsiteX121" fmla="*/ 9680832 w 10479287"/>
              <a:gd name="connsiteY121" fmla="*/ 1520590 h 9077412"/>
              <a:gd name="connsiteX122" fmla="*/ 9568308 w 10479287"/>
              <a:gd name="connsiteY122" fmla="*/ 1563138 h 9077412"/>
              <a:gd name="connsiteX123" fmla="*/ 9596440 w 10479287"/>
              <a:gd name="connsiteY123" fmla="*/ 1591504 h 9077412"/>
              <a:gd name="connsiteX124" fmla="*/ 9526112 w 10479287"/>
              <a:gd name="connsiteY124" fmla="*/ 1634053 h 9077412"/>
              <a:gd name="connsiteX125" fmla="*/ 9540180 w 10479287"/>
              <a:gd name="connsiteY125" fmla="*/ 1563138 h 9077412"/>
              <a:gd name="connsiteX126" fmla="*/ 9582376 w 10479287"/>
              <a:gd name="connsiteY126" fmla="*/ 1520590 h 9077412"/>
              <a:gd name="connsiteX127" fmla="*/ 9638636 w 10479287"/>
              <a:gd name="connsiteY127" fmla="*/ 1506407 h 9077412"/>
              <a:gd name="connsiteX128" fmla="*/ 9112048 w 10479287"/>
              <a:gd name="connsiteY128" fmla="*/ 1506407 h 9077412"/>
              <a:gd name="connsiteX129" fmla="*/ 9140048 w 10479287"/>
              <a:gd name="connsiteY129" fmla="*/ 1563138 h 9077412"/>
              <a:gd name="connsiteX130" fmla="*/ 9070056 w 10479287"/>
              <a:gd name="connsiteY130" fmla="*/ 1563138 h 9077412"/>
              <a:gd name="connsiteX131" fmla="*/ 9112048 w 10479287"/>
              <a:gd name="connsiteY131" fmla="*/ 1506407 h 9077412"/>
              <a:gd name="connsiteX132" fmla="*/ 9027912 w 10479287"/>
              <a:gd name="connsiteY132" fmla="*/ 1407846 h 9077412"/>
              <a:gd name="connsiteX133" fmla="*/ 9069688 w 10479287"/>
              <a:gd name="connsiteY133" fmla="*/ 1465150 h 9077412"/>
              <a:gd name="connsiteX134" fmla="*/ 9000064 w 10479287"/>
              <a:gd name="connsiteY134" fmla="*/ 1465150 h 9077412"/>
              <a:gd name="connsiteX135" fmla="*/ 9027912 w 10479287"/>
              <a:gd name="connsiteY135" fmla="*/ 1407846 h 9077412"/>
              <a:gd name="connsiteX136" fmla="*/ 9177468 w 10479287"/>
              <a:gd name="connsiteY136" fmla="*/ 1353215 h 9077412"/>
              <a:gd name="connsiteX137" fmla="*/ 9198620 w 10479287"/>
              <a:gd name="connsiteY137" fmla="*/ 1394767 h 9077412"/>
              <a:gd name="connsiteX138" fmla="*/ 9069684 w 10479287"/>
              <a:gd name="connsiteY138" fmla="*/ 1409025 h 9077412"/>
              <a:gd name="connsiteX139" fmla="*/ 9069684 w 10479287"/>
              <a:gd name="connsiteY139" fmla="*/ 1366249 h 9077412"/>
              <a:gd name="connsiteX140" fmla="*/ 9177468 w 10479287"/>
              <a:gd name="connsiteY140" fmla="*/ 1353215 h 9077412"/>
              <a:gd name="connsiteX141" fmla="*/ 9475928 w 10479287"/>
              <a:gd name="connsiteY141" fmla="*/ 1317427 h 9077412"/>
              <a:gd name="connsiteX142" fmla="*/ 9554476 w 10479287"/>
              <a:gd name="connsiteY142" fmla="*/ 1331426 h 9077412"/>
              <a:gd name="connsiteX143" fmla="*/ 9518772 w 10479287"/>
              <a:gd name="connsiteY143" fmla="*/ 1408418 h 9077412"/>
              <a:gd name="connsiteX144" fmla="*/ 9461644 w 10479287"/>
              <a:gd name="connsiteY144" fmla="*/ 1394419 h 9077412"/>
              <a:gd name="connsiteX145" fmla="*/ 9475928 w 10479287"/>
              <a:gd name="connsiteY145" fmla="*/ 1317427 h 9077412"/>
              <a:gd name="connsiteX146" fmla="*/ 9667940 w 10479287"/>
              <a:gd name="connsiteY146" fmla="*/ 1203842 h 9077412"/>
              <a:gd name="connsiteX147" fmla="*/ 9667940 w 10479287"/>
              <a:gd name="connsiteY147" fmla="*/ 1258854 h 9077412"/>
              <a:gd name="connsiteX148" fmla="*/ 9611208 w 10479287"/>
              <a:gd name="connsiteY148" fmla="*/ 1231349 h 9077412"/>
              <a:gd name="connsiteX149" fmla="*/ 9667940 w 10479287"/>
              <a:gd name="connsiteY149" fmla="*/ 1203842 h 9077412"/>
              <a:gd name="connsiteX150" fmla="*/ 10147656 w 10479287"/>
              <a:gd name="connsiteY150" fmla="*/ 1203090 h 9077412"/>
              <a:gd name="connsiteX151" fmla="*/ 10193992 w 10479287"/>
              <a:gd name="connsiteY151" fmla="*/ 1217595 h 9077412"/>
              <a:gd name="connsiteX152" fmla="*/ 10136688 w 10479287"/>
              <a:gd name="connsiteY152" fmla="*/ 1258854 h 9077412"/>
              <a:gd name="connsiteX153" fmla="*/ 10129524 w 10479287"/>
              <a:gd name="connsiteY153" fmla="*/ 1203842 h 9077412"/>
              <a:gd name="connsiteX154" fmla="*/ 10147656 w 10479287"/>
              <a:gd name="connsiteY154" fmla="*/ 1203090 h 9077412"/>
              <a:gd name="connsiteX155" fmla="*/ 8764316 w 10479287"/>
              <a:gd name="connsiteY155" fmla="*/ 1176336 h 9077412"/>
              <a:gd name="connsiteX156" fmla="*/ 8792548 w 10479287"/>
              <a:gd name="connsiteY156" fmla="*/ 1246176 h 9077412"/>
              <a:gd name="connsiteX157" fmla="*/ 8672568 w 10479287"/>
              <a:gd name="connsiteY157" fmla="*/ 1232208 h 9077412"/>
              <a:gd name="connsiteX158" fmla="*/ 8764316 w 10479287"/>
              <a:gd name="connsiteY158" fmla="*/ 1176336 h 9077412"/>
              <a:gd name="connsiteX159" fmla="*/ 9560784 w 10479287"/>
              <a:gd name="connsiteY159" fmla="*/ 1119605 h 9077412"/>
              <a:gd name="connsiteX160" fmla="*/ 9446172 w 10479287"/>
              <a:gd name="connsiteY160" fmla="*/ 1189231 h 9077412"/>
              <a:gd name="connsiteX161" fmla="*/ 9560784 w 10479287"/>
              <a:gd name="connsiteY161" fmla="*/ 1119605 h 9077412"/>
              <a:gd name="connsiteX162" fmla="*/ 8877576 w 10479287"/>
              <a:gd name="connsiteY162" fmla="*/ 1104133 h 9077412"/>
              <a:gd name="connsiteX163" fmla="*/ 8905940 w 10479287"/>
              <a:gd name="connsiteY163" fmla="*/ 1218203 h 9077412"/>
              <a:gd name="connsiteX164" fmla="*/ 8835028 w 10479287"/>
              <a:gd name="connsiteY164" fmla="*/ 1161168 h 9077412"/>
              <a:gd name="connsiteX165" fmla="*/ 8806660 w 10479287"/>
              <a:gd name="connsiteY165" fmla="*/ 1161168 h 9077412"/>
              <a:gd name="connsiteX166" fmla="*/ 8877576 w 10479287"/>
              <a:gd name="connsiteY166" fmla="*/ 1104133 h 9077412"/>
              <a:gd name="connsiteX167" fmla="*/ 8058844 w 10479287"/>
              <a:gd name="connsiteY167" fmla="*/ 1006143 h 9077412"/>
              <a:gd name="connsiteX168" fmla="*/ 8131516 w 10479287"/>
              <a:gd name="connsiteY168" fmla="*/ 1049122 h 9077412"/>
              <a:gd name="connsiteX169" fmla="*/ 8073380 w 10479287"/>
              <a:gd name="connsiteY169" fmla="*/ 1063448 h 9077412"/>
              <a:gd name="connsiteX170" fmla="*/ 8058844 w 10479287"/>
              <a:gd name="connsiteY170" fmla="*/ 1006143 h 9077412"/>
              <a:gd name="connsiteX171" fmla="*/ 10463464 w 10479287"/>
              <a:gd name="connsiteY171" fmla="*/ 998408 h 9077412"/>
              <a:gd name="connsiteX172" fmla="*/ 10449280 w 10479287"/>
              <a:gd name="connsiteY172" fmla="*/ 1070611 h 9077412"/>
              <a:gd name="connsiteX173" fmla="*/ 10392548 w 10479287"/>
              <a:gd name="connsiteY173" fmla="*/ 1056170 h 9077412"/>
              <a:gd name="connsiteX174" fmla="*/ 10392548 w 10479287"/>
              <a:gd name="connsiteY174" fmla="*/ 1012849 h 9077412"/>
              <a:gd name="connsiteX175" fmla="*/ 10406732 w 10479287"/>
              <a:gd name="connsiteY175" fmla="*/ 1041730 h 9077412"/>
              <a:gd name="connsiteX176" fmla="*/ 10463464 w 10479287"/>
              <a:gd name="connsiteY176" fmla="*/ 998408 h 9077412"/>
              <a:gd name="connsiteX177" fmla="*/ 9197364 w 10479287"/>
              <a:gd name="connsiteY177" fmla="*/ 957149 h 9077412"/>
              <a:gd name="connsiteX178" fmla="*/ 9169064 w 10479287"/>
              <a:gd name="connsiteY178" fmla="*/ 999553 h 9077412"/>
              <a:gd name="connsiteX179" fmla="*/ 9055868 w 10479287"/>
              <a:gd name="connsiteY179" fmla="*/ 1049027 h 9077412"/>
              <a:gd name="connsiteX180" fmla="*/ 9098316 w 10479287"/>
              <a:gd name="connsiteY180" fmla="*/ 1077297 h 9077412"/>
              <a:gd name="connsiteX181" fmla="*/ 9041716 w 10479287"/>
              <a:gd name="connsiteY181" fmla="*/ 1147972 h 9077412"/>
              <a:gd name="connsiteX182" fmla="*/ 8935596 w 10479287"/>
              <a:gd name="connsiteY182" fmla="*/ 1105566 h 9077412"/>
              <a:gd name="connsiteX183" fmla="*/ 9197364 w 10479287"/>
              <a:gd name="connsiteY183" fmla="*/ 957149 h 9077412"/>
              <a:gd name="connsiteX184" fmla="*/ 8600304 w 10479287"/>
              <a:gd name="connsiteY184" fmla="*/ 872052 h 9077412"/>
              <a:gd name="connsiteX185" fmla="*/ 8614516 w 10479287"/>
              <a:gd name="connsiteY185" fmla="*/ 963478 h 9077412"/>
              <a:gd name="connsiteX186" fmla="*/ 8543448 w 10479287"/>
              <a:gd name="connsiteY186" fmla="*/ 963478 h 9077412"/>
              <a:gd name="connsiteX187" fmla="*/ 8557660 w 10479287"/>
              <a:gd name="connsiteY187" fmla="*/ 1005674 h 9077412"/>
              <a:gd name="connsiteX188" fmla="*/ 8351556 w 10479287"/>
              <a:gd name="connsiteY188" fmla="*/ 1104133 h 9077412"/>
              <a:gd name="connsiteX189" fmla="*/ 8351556 w 10479287"/>
              <a:gd name="connsiteY189" fmla="*/ 1076002 h 9077412"/>
              <a:gd name="connsiteX190" fmla="*/ 8429732 w 10479287"/>
              <a:gd name="connsiteY190" fmla="*/ 1033805 h 9077412"/>
              <a:gd name="connsiteX191" fmla="*/ 8337340 w 10479287"/>
              <a:gd name="connsiteY191" fmla="*/ 1047872 h 9077412"/>
              <a:gd name="connsiteX192" fmla="*/ 8600304 w 10479287"/>
              <a:gd name="connsiteY192" fmla="*/ 872052 h 9077412"/>
              <a:gd name="connsiteX193" fmla="*/ 8236388 w 10479287"/>
              <a:gd name="connsiteY193" fmla="*/ 787125 h 9077412"/>
              <a:gd name="connsiteX194" fmla="*/ 8236752 w 10479287"/>
              <a:gd name="connsiteY194" fmla="*/ 787772 h 9077412"/>
              <a:gd name="connsiteX195" fmla="*/ 8236164 w 10479287"/>
              <a:gd name="connsiteY195" fmla="*/ 787561 h 9077412"/>
              <a:gd name="connsiteX196" fmla="*/ 8115576 w 10479287"/>
              <a:gd name="connsiteY196" fmla="*/ 786956 h 9077412"/>
              <a:gd name="connsiteX197" fmla="*/ 7945380 w 10479287"/>
              <a:gd name="connsiteY197" fmla="*/ 892683 h 9077412"/>
              <a:gd name="connsiteX198" fmla="*/ 8115576 w 10479287"/>
              <a:gd name="connsiteY198" fmla="*/ 786956 h 9077412"/>
              <a:gd name="connsiteX199" fmla="*/ 8158344 w 10479287"/>
              <a:gd name="connsiteY199" fmla="*/ 759440 h 9077412"/>
              <a:gd name="connsiteX200" fmla="*/ 8197548 w 10479287"/>
              <a:gd name="connsiteY200" fmla="*/ 773606 h 9077412"/>
              <a:gd name="connsiteX201" fmla="*/ 8236164 w 10479287"/>
              <a:gd name="connsiteY201" fmla="*/ 787561 h 9077412"/>
              <a:gd name="connsiteX202" fmla="*/ 8227840 w 10479287"/>
              <a:gd name="connsiteY202" fmla="*/ 803710 h 9077412"/>
              <a:gd name="connsiteX203" fmla="*/ 8158344 w 10479287"/>
              <a:gd name="connsiteY203" fmla="*/ 844438 h 9077412"/>
              <a:gd name="connsiteX204" fmla="*/ 8158344 w 10479287"/>
              <a:gd name="connsiteY204" fmla="*/ 759440 h 9077412"/>
              <a:gd name="connsiteX205" fmla="*/ 8003500 w 10479287"/>
              <a:gd name="connsiteY205" fmla="*/ 673494 h 9077412"/>
              <a:gd name="connsiteX206" fmla="*/ 8060632 w 10479287"/>
              <a:gd name="connsiteY206" fmla="*/ 673494 h 9077412"/>
              <a:gd name="connsiteX207" fmla="*/ 8074912 w 10479287"/>
              <a:gd name="connsiteY207" fmla="*/ 731257 h 9077412"/>
              <a:gd name="connsiteX208" fmla="*/ 7989220 w 10479287"/>
              <a:gd name="connsiteY208" fmla="*/ 716816 h 9077412"/>
              <a:gd name="connsiteX209" fmla="*/ 8003500 w 10479287"/>
              <a:gd name="connsiteY209" fmla="*/ 673494 h 9077412"/>
              <a:gd name="connsiteX210" fmla="*/ 7640772 w 10479287"/>
              <a:gd name="connsiteY210" fmla="*/ 589578 h 9077412"/>
              <a:gd name="connsiteX211" fmla="*/ 7697684 w 10479287"/>
              <a:gd name="connsiteY211" fmla="*/ 589578 h 9077412"/>
              <a:gd name="connsiteX212" fmla="*/ 7683456 w 10479287"/>
              <a:gd name="connsiteY212" fmla="*/ 688357 h 9077412"/>
              <a:gd name="connsiteX213" fmla="*/ 7783056 w 10479287"/>
              <a:gd name="connsiteY213" fmla="*/ 730690 h 9077412"/>
              <a:gd name="connsiteX214" fmla="*/ 7669228 w 10479287"/>
              <a:gd name="connsiteY214" fmla="*/ 907078 h 9077412"/>
              <a:gd name="connsiteX215" fmla="*/ 7783056 w 10479287"/>
              <a:gd name="connsiteY215" fmla="*/ 907078 h 9077412"/>
              <a:gd name="connsiteX216" fmla="*/ 7825740 w 10479287"/>
              <a:gd name="connsiteY216" fmla="*/ 1090523 h 9077412"/>
              <a:gd name="connsiteX217" fmla="*/ 7918228 w 10479287"/>
              <a:gd name="connsiteY217" fmla="*/ 1062301 h 9077412"/>
              <a:gd name="connsiteX218" fmla="*/ 7975144 w 10479287"/>
              <a:gd name="connsiteY218" fmla="*/ 1154024 h 9077412"/>
              <a:gd name="connsiteX219" fmla="*/ 7904000 w 10479287"/>
              <a:gd name="connsiteY219" fmla="*/ 1132857 h 9077412"/>
              <a:gd name="connsiteX220" fmla="*/ 7889772 w 10479287"/>
              <a:gd name="connsiteY220" fmla="*/ 1210467 h 9077412"/>
              <a:gd name="connsiteX221" fmla="*/ 8074744 w 10479287"/>
              <a:gd name="connsiteY221" fmla="*/ 1168135 h 9077412"/>
              <a:gd name="connsiteX222" fmla="*/ 8181456 w 10479287"/>
              <a:gd name="connsiteY222" fmla="*/ 1196357 h 9077412"/>
              <a:gd name="connsiteX223" fmla="*/ 8153000 w 10479287"/>
              <a:gd name="connsiteY223" fmla="*/ 1337468 h 9077412"/>
              <a:gd name="connsiteX224" fmla="*/ 8195684 w 10479287"/>
              <a:gd name="connsiteY224" fmla="*/ 1309245 h 9077412"/>
              <a:gd name="connsiteX225" fmla="*/ 8195684 w 10479287"/>
              <a:gd name="connsiteY225" fmla="*/ 1408023 h 9077412"/>
              <a:gd name="connsiteX226" fmla="*/ 8430456 w 10479287"/>
              <a:gd name="connsiteY226" fmla="*/ 1408023 h 9077412"/>
              <a:gd name="connsiteX227" fmla="*/ 8281056 w 10479287"/>
              <a:gd name="connsiteY227" fmla="*/ 1542078 h 9077412"/>
              <a:gd name="connsiteX228" fmla="*/ 8224140 w 10479287"/>
              <a:gd name="connsiteY228" fmla="*/ 1626745 h 9077412"/>
              <a:gd name="connsiteX229" fmla="*/ 8323740 w 10479287"/>
              <a:gd name="connsiteY229" fmla="*/ 1669079 h 9077412"/>
              <a:gd name="connsiteX230" fmla="*/ 8430456 w 10479287"/>
              <a:gd name="connsiteY230" fmla="*/ 1640856 h 9077412"/>
              <a:gd name="connsiteX231" fmla="*/ 8402000 w 10479287"/>
              <a:gd name="connsiteY231" fmla="*/ 1831357 h 9077412"/>
              <a:gd name="connsiteX232" fmla="*/ 8558512 w 10479287"/>
              <a:gd name="connsiteY232" fmla="*/ 1767857 h 9077412"/>
              <a:gd name="connsiteX233" fmla="*/ 8501600 w 10479287"/>
              <a:gd name="connsiteY233" fmla="*/ 1958356 h 9077412"/>
              <a:gd name="connsiteX234" fmla="*/ 8416228 w 10479287"/>
              <a:gd name="connsiteY234" fmla="*/ 2014801 h 9077412"/>
              <a:gd name="connsiteX235" fmla="*/ 8252600 w 10479287"/>
              <a:gd name="connsiteY235" fmla="*/ 1930135 h 9077412"/>
              <a:gd name="connsiteX236" fmla="*/ 8444684 w 10479287"/>
              <a:gd name="connsiteY236" fmla="*/ 2092412 h 9077412"/>
              <a:gd name="connsiteX237" fmla="*/ 8458912 w 10479287"/>
              <a:gd name="connsiteY237" fmla="*/ 2148857 h 9077412"/>
              <a:gd name="connsiteX238" fmla="*/ 8651000 w 10479287"/>
              <a:gd name="connsiteY238" fmla="*/ 2028912 h 9077412"/>
              <a:gd name="connsiteX239" fmla="*/ 8942684 w 10479287"/>
              <a:gd name="connsiteY239" fmla="*/ 1887801 h 9077412"/>
              <a:gd name="connsiteX240" fmla="*/ 8458912 w 10479287"/>
              <a:gd name="connsiteY240" fmla="*/ 2304080 h 9077412"/>
              <a:gd name="connsiteX241" fmla="*/ 8359312 w 10479287"/>
              <a:gd name="connsiteY241" fmla="*/ 2275858 h 9077412"/>
              <a:gd name="connsiteX242" fmla="*/ 7327744 w 10479287"/>
              <a:gd name="connsiteY242" fmla="*/ 2727412 h 9077412"/>
              <a:gd name="connsiteX243" fmla="*/ 7939572 w 10479287"/>
              <a:gd name="connsiteY243" fmla="*/ 2536913 h 9077412"/>
              <a:gd name="connsiteX244" fmla="*/ 8010712 w 10479287"/>
              <a:gd name="connsiteY244" fmla="*/ 2565135 h 9077412"/>
              <a:gd name="connsiteX245" fmla="*/ 8181456 w 10479287"/>
              <a:gd name="connsiteY245" fmla="*/ 2480468 h 9077412"/>
              <a:gd name="connsiteX246" fmla="*/ 8195684 w 10479287"/>
              <a:gd name="connsiteY246" fmla="*/ 2522802 h 9077412"/>
              <a:gd name="connsiteX247" fmla="*/ 8444684 w 10479287"/>
              <a:gd name="connsiteY247" fmla="*/ 2424025 h 9077412"/>
              <a:gd name="connsiteX248" fmla="*/ 8444684 w 10479287"/>
              <a:gd name="connsiteY248" fmla="*/ 2480468 h 9077412"/>
              <a:gd name="connsiteX249" fmla="*/ 8565628 w 10479287"/>
              <a:gd name="connsiteY249" fmla="*/ 2424025 h 9077412"/>
              <a:gd name="connsiteX250" fmla="*/ 8522944 w 10479287"/>
              <a:gd name="connsiteY250" fmla="*/ 2409912 h 9077412"/>
              <a:gd name="connsiteX251" fmla="*/ 8764828 w 10479287"/>
              <a:gd name="connsiteY251" fmla="*/ 2233524 h 9077412"/>
              <a:gd name="connsiteX252" fmla="*/ 8764828 w 10479287"/>
              <a:gd name="connsiteY252" fmla="*/ 2289969 h 9077412"/>
              <a:gd name="connsiteX253" fmla="*/ 8793284 w 10479287"/>
              <a:gd name="connsiteY253" fmla="*/ 2304080 h 9077412"/>
              <a:gd name="connsiteX254" fmla="*/ 9042284 w 10479287"/>
              <a:gd name="connsiteY254" fmla="*/ 2155913 h 9077412"/>
              <a:gd name="connsiteX255" fmla="*/ 9220140 w 10479287"/>
              <a:gd name="connsiteY255" fmla="*/ 2028912 h 9077412"/>
              <a:gd name="connsiteX256" fmla="*/ 9803512 w 10479287"/>
              <a:gd name="connsiteY256" fmla="*/ 1704356 h 9077412"/>
              <a:gd name="connsiteX257" fmla="*/ 9654112 w 10479287"/>
              <a:gd name="connsiteY257" fmla="*/ 1965413 h 9077412"/>
              <a:gd name="connsiteX258" fmla="*/ 9220140 w 10479287"/>
              <a:gd name="connsiteY258" fmla="*/ 2205302 h 9077412"/>
              <a:gd name="connsiteX259" fmla="*/ 9134768 w 10479287"/>
              <a:gd name="connsiteY259" fmla="*/ 2205302 h 9077412"/>
              <a:gd name="connsiteX260" fmla="*/ 9148996 w 10479287"/>
              <a:gd name="connsiteY260" fmla="*/ 2346412 h 9077412"/>
              <a:gd name="connsiteX261" fmla="*/ 9191684 w 10479287"/>
              <a:gd name="connsiteY261" fmla="*/ 2374636 h 9077412"/>
              <a:gd name="connsiteX262" fmla="*/ 9191684 w 10479287"/>
              <a:gd name="connsiteY262" fmla="*/ 2318190 h 9077412"/>
              <a:gd name="connsiteX263" fmla="*/ 9234368 w 10479287"/>
              <a:gd name="connsiteY263" fmla="*/ 2416968 h 9077412"/>
              <a:gd name="connsiteX264" fmla="*/ 9028056 w 10479287"/>
              <a:gd name="connsiteY264" fmla="*/ 2551024 h 9077412"/>
              <a:gd name="connsiteX265" fmla="*/ 9013828 w 10479287"/>
              <a:gd name="connsiteY265" fmla="*/ 2706246 h 9077412"/>
              <a:gd name="connsiteX266" fmla="*/ 8942684 w 10479287"/>
              <a:gd name="connsiteY266" fmla="*/ 2649802 h 9077412"/>
              <a:gd name="connsiteX267" fmla="*/ 9013828 w 10479287"/>
              <a:gd name="connsiteY267" fmla="*/ 2593356 h 9077412"/>
              <a:gd name="connsiteX268" fmla="*/ 8693684 w 10479287"/>
              <a:gd name="connsiteY268" fmla="*/ 2783857 h 9077412"/>
              <a:gd name="connsiteX269" fmla="*/ 8202800 w 10479287"/>
              <a:gd name="connsiteY269" fmla="*/ 3073135 h 9077412"/>
              <a:gd name="connsiteX270" fmla="*/ 8202800 w 10479287"/>
              <a:gd name="connsiteY270" fmla="*/ 3143690 h 9077412"/>
              <a:gd name="connsiteX271" fmla="*/ 7982256 w 10479287"/>
              <a:gd name="connsiteY271" fmla="*/ 3221302 h 9077412"/>
              <a:gd name="connsiteX272" fmla="*/ 7761716 w 10479287"/>
              <a:gd name="connsiteY272" fmla="*/ 3305969 h 9077412"/>
              <a:gd name="connsiteX273" fmla="*/ 7761716 w 10479287"/>
              <a:gd name="connsiteY273" fmla="*/ 3263635 h 9077412"/>
              <a:gd name="connsiteX274" fmla="*/ 7676344 w 10479287"/>
              <a:gd name="connsiteY274" fmla="*/ 3348302 h 9077412"/>
              <a:gd name="connsiteX275" fmla="*/ 7455800 w 10479287"/>
              <a:gd name="connsiteY275" fmla="*/ 3454135 h 9077412"/>
              <a:gd name="connsiteX276" fmla="*/ 7185456 w 10479287"/>
              <a:gd name="connsiteY276" fmla="*/ 3567023 h 9077412"/>
              <a:gd name="connsiteX277" fmla="*/ 7121432 w 10479287"/>
              <a:gd name="connsiteY277" fmla="*/ 3552913 h 9077412"/>
              <a:gd name="connsiteX278" fmla="*/ 7021828 w 10479287"/>
              <a:gd name="connsiteY278" fmla="*/ 3658746 h 9077412"/>
              <a:gd name="connsiteX279" fmla="*/ 7676344 w 10479287"/>
              <a:gd name="connsiteY279" fmla="*/ 3482357 h 9077412"/>
              <a:gd name="connsiteX280" fmla="*/ 7605200 w 10479287"/>
              <a:gd name="connsiteY280" fmla="*/ 3552913 h 9077412"/>
              <a:gd name="connsiteX281" fmla="*/ 7719028 w 10479287"/>
              <a:gd name="connsiteY281" fmla="*/ 3567023 h 9077412"/>
              <a:gd name="connsiteX282" fmla="*/ 7740372 w 10479287"/>
              <a:gd name="connsiteY282" fmla="*/ 3637580 h 9077412"/>
              <a:gd name="connsiteX283" fmla="*/ 7953800 w 10479287"/>
              <a:gd name="connsiteY283" fmla="*/ 3637580 h 9077412"/>
              <a:gd name="connsiteX284" fmla="*/ 7982256 w 10479287"/>
              <a:gd name="connsiteY284" fmla="*/ 3552913 h 9077412"/>
              <a:gd name="connsiteX285" fmla="*/ 7996484 w 10479287"/>
              <a:gd name="connsiteY285" fmla="*/ 3595246 h 9077412"/>
              <a:gd name="connsiteX286" fmla="*/ 8579856 w 10479287"/>
              <a:gd name="connsiteY286" fmla="*/ 3376523 h 9077412"/>
              <a:gd name="connsiteX287" fmla="*/ 8715028 w 10479287"/>
              <a:gd name="connsiteY287" fmla="*/ 3256580 h 9077412"/>
              <a:gd name="connsiteX288" fmla="*/ 9092084 w 10479287"/>
              <a:gd name="connsiteY288" fmla="*/ 3143690 h 9077412"/>
              <a:gd name="connsiteX289" fmla="*/ 9120540 w 10479287"/>
              <a:gd name="connsiteY289" fmla="*/ 3059025 h 9077412"/>
              <a:gd name="connsiteX290" fmla="*/ 9177456 w 10479287"/>
              <a:gd name="connsiteY290" fmla="*/ 3228357 h 9077412"/>
              <a:gd name="connsiteX291" fmla="*/ 9412224 w 10479287"/>
              <a:gd name="connsiteY291" fmla="*/ 3037857 h 9077412"/>
              <a:gd name="connsiteX292" fmla="*/ 9547396 w 10479287"/>
              <a:gd name="connsiteY292" fmla="*/ 3171913 h 9077412"/>
              <a:gd name="connsiteX293" fmla="*/ 9746596 w 10479287"/>
              <a:gd name="connsiteY293" fmla="*/ 3108414 h 9077412"/>
              <a:gd name="connsiteX294" fmla="*/ 9689684 w 10479287"/>
              <a:gd name="connsiteY294" fmla="*/ 3186024 h 9077412"/>
              <a:gd name="connsiteX295" fmla="*/ 9732368 w 10479287"/>
              <a:gd name="connsiteY295" fmla="*/ 3228357 h 9077412"/>
              <a:gd name="connsiteX296" fmla="*/ 9732368 w 10479287"/>
              <a:gd name="connsiteY296" fmla="*/ 3270691 h 9077412"/>
              <a:gd name="connsiteX297" fmla="*/ 9618540 w 10479287"/>
              <a:gd name="connsiteY297" fmla="*/ 3242469 h 9077412"/>
              <a:gd name="connsiteX298" fmla="*/ 9618540 w 10479287"/>
              <a:gd name="connsiteY298" fmla="*/ 3270691 h 9077412"/>
              <a:gd name="connsiteX299" fmla="*/ 9241484 w 10479287"/>
              <a:gd name="connsiteY299" fmla="*/ 3503524 h 9077412"/>
              <a:gd name="connsiteX300" fmla="*/ 8935572 w 10479287"/>
              <a:gd name="connsiteY300" fmla="*/ 3665801 h 9077412"/>
              <a:gd name="connsiteX301" fmla="*/ 8537172 w 10479287"/>
              <a:gd name="connsiteY301" fmla="*/ 3926857 h 9077412"/>
              <a:gd name="connsiteX302" fmla="*/ 8380656 w 10479287"/>
              <a:gd name="connsiteY302" fmla="*/ 3983301 h 9077412"/>
              <a:gd name="connsiteX303" fmla="*/ 8409112 w 10479287"/>
              <a:gd name="connsiteY303" fmla="*/ 4053858 h 9077412"/>
              <a:gd name="connsiteX304" fmla="*/ 8352200 w 10479287"/>
              <a:gd name="connsiteY304" fmla="*/ 4131468 h 9077412"/>
              <a:gd name="connsiteX305" fmla="*/ 8964028 w 10479287"/>
              <a:gd name="connsiteY305" fmla="*/ 3912746 h 9077412"/>
              <a:gd name="connsiteX306" fmla="*/ 9092084 w 10479287"/>
              <a:gd name="connsiteY306" fmla="*/ 3764580 h 9077412"/>
              <a:gd name="connsiteX307" fmla="*/ 9198796 w 10479287"/>
              <a:gd name="connsiteY307" fmla="*/ 3722247 h 9077412"/>
              <a:gd name="connsiteX308" fmla="*/ 9341084 w 10479287"/>
              <a:gd name="connsiteY308" fmla="*/ 3644635 h 9077412"/>
              <a:gd name="connsiteX309" fmla="*/ 9397996 w 10479287"/>
              <a:gd name="connsiteY309" fmla="*/ 3708134 h 9077412"/>
              <a:gd name="connsiteX310" fmla="*/ 9490484 w 10479287"/>
              <a:gd name="connsiteY310" fmla="*/ 3679912 h 9077412"/>
              <a:gd name="connsiteX311" fmla="*/ 9440684 w 10479287"/>
              <a:gd name="connsiteY311" fmla="*/ 3574080 h 9077412"/>
              <a:gd name="connsiteX312" fmla="*/ 9533168 w 10479287"/>
              <a:gd name="connsiteY312" fmla="*/ 3531746 h 9077412"/>
              <a:gd name="connsiteX313" fmla="*/ 9504712 w 10479287"/>
              <a:gd name="connsiteY313" fmla="*/ 3616412 h 9077412"/>
              <a:gd name="connsiteX314" fmla="*/ 9732368 w 10479287"/>
              <a:gd name="connsiteY314" fmla="*/ 3658746 h 9077412"/>
              <a:gd name="connsiteX315" fmla="*/ 9476256 w 10479287"/>
              <a:gd name="connsiteY315" fmla="*/ 3905691 h 9077412"/>
              <a:gd name="connsiteX316" fmla="*/ 9184568 w 10479287"/>
              <a:gd name="connsiteY316" fmla="*/ 4082080 h 9077412"/>
              <a:gd name="connsiteX317" fmla="*/ 9077856 w 10479287"/>
              <a:gd name="connsiteY317" fmla="*/ 4067969 h 9077412"/>
              <a:gd name="connsiteX318" fmla="*/ 9020940 w 10479287"/>
              <a:gd name="connsiteY318" fmla="*/ 4202024 h 9077412"/>
              <a:gd name="connsiteX319" fmla="*/ 8949800 w 10479287"/>
              <a:gd name="connsiteY319" fmla="*/ 4216135 h 9077412"/>
              <a:gd name="connsiteX320" fmla="*/ 8935572 w 10479287"/>
              <a:gd name="connsiteY320" fmla="*/ 4187913 h 9077412"/>
              <a:gd name="connsiteX321" fmla="*/ 8835968 w 10479287"/>
              <a:gd name="connsiteY321" fmla="*/ 4216135 h 9077412"/>
              <a:gd name="connsiteX322" fmla="*/ 8821740 w 10479287"/>
              <a:gd name="connsiteY322" fmla="*/ 4343135 h 9077412"/>
              <a:gd name="connsiteX323" fmla="*/ 8757712 w 10479287"/>
              <a:gd name="connsiteY323" fmla="*/ 4329024 h 9077412"/>
              <a:gd name="connsiteX324" fmla="*/ 8757712 w 10479287"/>
              <a:gd name="connsiteY324" fmla="*/ 4272580 h 9077412"/>
              <a:gd name="connsiteX325" fmla="*/ 8643884 w 10479287"/>
              <a:gd name="connsiteY325" fmla="*/ 4343135 h 9077412"/>
              <a:gd name="connsiteX326" fmla="*/ 8437572 w 10479287"/>
              <a:gd name="connsiteY326" fmla="*/ 4406636 h 9077412"/>
              <a:gd name="connsiteX327" fmla="*/ 8515828 w 10479287"/>
              <a:gd name="connsiteY327" fmla="*/ 4519524 h 9077412"/>
              <a:gd name="connsiteX328" fmla="*/ 8309512 w 10479287"/>
              <a:gd name="connsiteY328" fmla="*/ 4695913 h 9077412"/>
              <a:gd name="connsiteX329" fmla="*/ 8195684 w 10479287"/>
              <a:gd name="connsiteY329" fmla="*/ 4695913 h 9077412"/>
              <a:gd name="connsiteX330" fmla="*/ 8224140 w 10479287"/>
              <a:gd name="connsiteY330" fmla="*/ 4766469 h 9077412"/>
              <a:gd name="connsiteX331" fmla="*/ 7960912 w 10479287"/>
              <a:gd name="connsiteY331" fmla="*/ 4780579 h 9077412"/>
              <a:gd name="connsiteX332" fmla="*/ 7975144 w 10479287"/>
              <a:gd name="connsiteY332" fmla="*/ 4914635 h 9077412"/>
              <a:gd name="connsiteX333" fmla="*/ 7904000 w 10479287"/>
              <a:gd name="connsiteY333" fmla="*/ 4971080 h 9077412"/>
              <a:gd name="connsiteX334" fmla="*/ 7918228 w 10479287"/>
              <a:gd name="connsiteY334" fmla="*/ 5027524 h 9077412"/>
              <a:gd name="connsiteX335" fmla="*/ 8074744 w 10479287"/>
              <a:gd name="connsiteY335" fmla="*/ 4928746 h 9077412"/>
              <a:gd name="connsiteX336" fmla="*/ 8700644 w 10479287"/>
              <a:gd name="connsiteY336" fmla="*/ 4738371 h 9077412"/>
              <a:gd name="connsiteX337" fmla="*/ 8730194 w 10479287"/>
              <a:gd name="connsiteY337" fmla="*/ 4749941 h 9077412"/>
              <a:gd name="connsiteX338" fmla="*/ 8731256 w 10479287"/>
              <a:gd name="connsiteY338" fmla="*/ 4754672 h 9077412"/>
              <a:gd name="connsiteX339" fmla="*/ 8793284 w 10479287"/>
              <a:gd name="connsiteY339" fmla="*/ 4837025 h 9077412"/>
              <a:gd name="connsiteX340" fmla="*/ 8416228 w 10479287"/>
              <a:gd name="connsiteY340" fmla="*/ 5027524 h 9077412"/>
              <a:gd name="connsiteX341" fmla="*/ 8430456 w 10479287"/>
              <a:gd name="connsiteY341" fmla="*/ 5083968 h 9077412"/>
              <a:gd name="connsiteX342" fmla="*/ 8821740 w 10479287"/>
              <a:gd name="connsiteY342" fmla="*/ 4992246 h 9077412"/>
              <a:gd name="connsiteX343" fmla="*/ 8821740 w 10479287"/>
              <a:gd name="connsiteY343" fmla="*/ 5069858 h 9077412"/>
              <a:gd name="connsiteX344" fmla="*/ 8323740 w 10479287"/>
              <a:gd name="connsiteY344" fmla="*/ 5288580 h 9077412"/>
              <a:gd name="connsiteX345" fmla="*/ 8017828 w 10479287"/>
              <a:gd name="connsiteY345" fmla="*/ 5535524 h 9077412"/>
              <a:gd name="connsiteX346" fmla="*/ 8067628 w 10479287"/>
              <a:gd name="connsiteY346" fmla="*/ 5577857 h 9077412"/>
              <a:gd name="connsiteX347" fmla="*/ 8295284 w 10479287"/>
              <a:gd name="connsiteY347" fmla="*/ 5486136 h 9077412"/>
              <a:gd name="connsiteX348" fmla="*/ 8892884 w 10479287"/>
              <a:gd name="connsiteY348" fmla="*/ 5225079 h 9077412"/>
              <a:gd name="connsiteX349" fmla="*/ 9170340 w 10479287"/>
              <a:gd name="connsiteY349" fmla="*/ 5098079 h 9077412"/>
              <a:gd name="connsiteX350" fmla="*/ 9227256 w 10479287"/>
              <a:gd name="connsiteY350" fmla="*/ 5112190 h 9077412"/>
              <a:gd name="connsiteX351" fmla="*/ 9518940 w 10479287"/>
              <a:gd name="connsiteY351" fmla="*/ 4935802 h 9077412"/>
              <a:gd name="connsiteX352" fmla="*/ 9867540 w 10479287"/>
              <a:gd name="connsiteY352" fmla="*/ 4688858 h 9077412"/>
              <a:gd name="connsiteX353" fmla="*/ 10144996 w 10479287"/>
              <a:gd name="connsiteY353" fmla="*/ 4597135 h 9077412"/>
              <a:gd name="connsiteX354" fmla="*/ 9540284 w 10479287"/>
              <a:gd name="connsiteY354" fmla="*/ 5140414 h 9077412"/>
              <a:gd name="connsiteX355" fmla="*/ 9348200 w 10479287"/>
              <a:gd name="connsiteY355" fmla="*/ 5253302 h 9077412"/>
              <a:gd name="connsiteX356" fmla="*/ 9099196 w 10479287"/>
              <a:gd name="connsiteY356" fmla="*/ 5429691 h 9077412"/>
              <a:gd name="connsiteX357" fmla="*/ 9042284 w 10479287"/>
              <a:gd name="connsiteY357" fmla="*/ 5415579 h 9077412"/>
              <a:gd name="connsiteX358" fmla="*/ 9013828 w 10479287"/>
              <a:gd name="connsiteY358" fmla="*/ 5472025 h 9077412"/>
              <a:gd name="connsiteX359" fmla="*/ 8928456 w 10479287"/>
              <a:gd name="connsiteY359" fmla="*/ 5514357 h 9077412"/>
              <a:gd name="connsiteX360" fmla="*/ 8430456 w 10479287"/>
              <a:gd name="connsiteY360" fmla="*/ 5733080 h 9077412"/>
              <a:gd name="connsiteX361" fmla="*/ 8039172 w 10479287"/>
              <a:gd name="connsiteY361" fmla="*/ 5951802 h 9077412"/>
              <a:gd name="connsiteX362" fmla="*/ 7761716 w 10479287"/>
              <a:gd name="connsiteY362" fmla="*/ 6114079 h 9077412"/>
              <a:gd name="connsiteX363" fmla="*/ 7647884 w 10479287"/>
              <a:gd name="connsiteY363" fmla="*/ 6198746 h 9077412"/>
              <a:gd name="connsiteX364" fmla="*/ 7569628 w 10479287"/>
              <a:gd name="connsiteY364" fmla="*/ 6212857 h 9077412"/>
              <a:gd name="connsiteX365" fmla="*/ 7470028 w 10479287"/>
              <a:gd name="connsiteY365" fmla="*/ 6361023 h 9077412"/>
              <a:gd name="connsiteX366" fmla="*/ 7149884 w 10479287"/>
              <a:gd name="connsiteY366" fmla="*/ 6403357 h 9077412"/>
              <a:gd name="connsiteX367" fmla="*/ 7092972 w 10479287"/>
              <a:gd name="connsiteY367" fmla="*/ 6495079 h 9077412"/>
              <a:gd name="connsiteX368" fmla="*/ 7206800 w 10479287"/>
              <a:gd name="connsiteY368" fmla="*/ 6495079 h 9077412"/>
              <a:gd name="connsiteX369" fmla="*/ 7164116 w 10479287"/>
              <a:gd name="connsiteY369" fmla="*/ 6579746 h 9077412"/>
              <a:gd name="connsiteX370" fmla="*/ 6886660 w 10479287"/>
              <a:gd name="connsiteY370" fmla="*/ 6607967 h 9077412"/>
              <a:gd name="connsiteX371" fmla="*/ 7036060 w 10479287"/>
              <a:gd name="connsiteY371" fmla="*/ 6636191 h 9077412"/>
              <a:gd name="connsiteX372" fmla="*/ 7526944 w 10479287"/>
              <a:gd name="connsiteY372" fmla="*/ 6551524 h 9077412"/>
              <a:gd name="connsiteX373" fmla="*/ 7470028 w 10479287"/>
              <a:gd name="connsiteY373" fmla="*/ 6664412 h 9077412"/>
              <a:gd name="connsiteX374" fmla="*/ 7398888 w 10479287"/>
              <a:gd name="connsiteY374" fmla="*/ 6636191 h 9077412"/>
              <a:gd name="connsiteX375" fmla="*/ 7036060 w 10479287"/>
              <a:gd name="connsiteY375" fmla="*/ 6798468 h 9077412"/>
              <a:gd name="connsiteX376" fmla="*/ 6758600 w 10479287"/>
              <a:gd name="connsiteY376" fmla="*/ 6953691 h 9077412"/>
              <a:gd name="connsiteX377" fmla="*/ 7036060 w 10479287"/>
              <a:gd name="connsiteY377" fmla="*/ 6953691 h 9077412"/>
              <a:gd name="connsiteX378" fmla="*/ 7121432 w 10479287"/>
              <a:gd name="connsiteY378" fmla="*/ 6996023 h 9077412"/>
              <a:gd name="connsiteX379" fmla="*/ 7078744 w 10479287"/>
              <a:gd name="connsiteY379" fmla="*/ 7024247 h 9077412"/>
              <a:gd name="connsiteX380" fmla="*/ 7562516 w 10479287"/>
              <a:gd name="connsiteY380" fmla="*/ 6805524 h 9077412"/>
              <a:gd name="connsiteX381" fmla="*/ 7747484 w 10479287"/>
              <a:gd name="connsiteY381" fmla="*/ 6763190 h 9077412"/>
              <a:gd name="connsiteX382" fmla="*/ 7733256 w 10479287"/>
              <a:gd name="connsiteY382" fmla="*/ 6819635 h 9077412"/>
              <a:gd name="connsiteX383" fmla="*/ 8039172 w 10479287"/>
              <a:gd name="connsiteY383" fmla="*/ 6805524 h 9077412"/>
              <a:gd name="connsiteX384" fmla="*/ 8067628 w 10479287"/>
              <a:gd name="connsiteY384" fmla="*/ 6861968 h 9077412"/>
              <a:gd name="connsiteX385" fmla="*/ 8245484 w 10479287"/>
              <a:gd name="connsiteY385" fmla="*/ 6706745 h 9077412"/>
              <a:gd name="connsiteX386" fmla="*/ 8387772 w 10479287"/>
              <a:gd name="connsiteY386" fmla="*/ 6706745 h 9077412"/>
              <a:gd name="connsiteX387" fmla="*/ 8387772 w 10479287"/>
              <a:gd name="connsiteY387" fmla="*/ 6805524 h 9077412"/>
              <a:gd name="connsiteX388" fmla="*/ 8273940 w 10479287"/>
              <a:gd name="connsiteY388" fmla="*/ 6861968 h 9077412"/>
              <a:gd name="connsiteX389" fmla="*/ 8565628 w 10479287"/>
              <a:gd name="connsiteY389" fmla="*/ 6777301 h 9077412"/>
              <a:gd name="connsiteX390" fmla="*/ 8480256 w 10479287"/>
              <a:gd name="connsiteY390" fmla="*/ 6918413 h 9077412"/>
              <a:gd name="connsiteX391" fmla="*/ 8437572 w 10479287"/>
              <a:gd name="connsiteY391" fmla="*/ 6861968 h 9077412"/>
              <a:gd name="connsiteX392" fmla="*/ 8231256 w 10479287"/>
              <a:gd name="connsiteY392" fmla="*/ 6967802 h 9077412"/>
              <a:gd name="connsiteX393" fmla="*/ 8245484 w 10479287"/>
              <a:gd name="connsiteY393" fmla="*/ 7024247 h 9077412"/>
              <a:gd name="connsiteX394" fmla="*/ 8202800 w 10479287"/>
              <a:gd name="connsiteY394" fmla="*/ 7038358 h 9077412"/>
              <a:gd name="connsiteX395" fmla="*/ 7768828 w 10479287"/>
              <a:gd name="connsiteY395" fmla="*/ 7228857 h 9077412"/>
              <a:gd name="connsiteX396" fmla="*/ 7078744 w 10479287"/>
              <a:gd name="connsiteY396" fmla="*/ 7461690 h 9077412"/>
              <a:gd name="connsiteX397" fmla="*/ 7107200 w 10479287"/>
              <a:gd name="connsiteY397" fmla="*/ 7475801 h 9077412"/>
              <a:gd name="connsiteX398" fmla="*/ 6772828 w 10479287"/>
              <a:gd name="connsiteY398" fmla="*/ 7546357 h 9077412"/>
              <a:gd name="connsiteX399" fmla="*/ 6452688 w 10479287"/>
              <a:gd name="connsiteY399" fmla="*/ 7638079 h 9077412"/>
              <a:gd name="connsiteX400" fmla="*/ 6203688 w 10479287"/>
              <a:gd name="connsiteY400" fmla="*/ 7680412 h 9077412"/>
              <a:gd name="connsiteX401" fmla="*/ 6161004 w 10479287"/>
              <a:gd name="connsiteY401" fmla="*/ 7638079 h 9077412"/>
              <a:gd name="connsiteX402" fmla="*/ 5549174 w 10479287"/>
              <a:gd name="connsiteY402" fmla="*/ 7814468 h 9077412"/>
              <a:gd name="connsiteX403" fmla="*/ 5670116 w 10479287"/>
              <a:gd name="connsiteY403" fmla="*/ 7870913 h 9077412"/>
              <a:gd name="connsiteX404" fmla="*/ 5549174 w 10479287"/>
              <a:gd name="connsiteY404" fmla="*/ 7941467 h 9077412"/>
              <a:gd name="connsiteX405" fmla="*/ 5990260 w 10479287"/>
              <a:gd name="connsiteY405" fmla="*/ 7913245 h 9077412"/>
              <a:gd name="connsiteX406" fmla="*/ 5961802 w 10479287"/>
              <a:gd name="connsiteY406" fmla="*/ 7899135 h 9077412"/>
              <a:gd name="connsiteX407" fmla="*/ 5990260 w 10479287"/>
              <a:gd name="connsiteY407" fmla="*/ 7899135 h 9077412"/>
              <a:gd name="connsiteX408" fmla="*/ 7157000 w 10479287"/>
              <a:gd name="connsiteY408" fmla="*/ 7574579 h 9077412"/>
              <a:gd name="connsiteX409" fmla="*/ 7256600 w 10479287"/>
              <a:gd name="connsiteY409" fmla="*/ 7574579 h 9077412"/>
              <a:gd name="connsiteX410" fmla="*/ 9262828 w 10479287"/>
              <a:gd name="connsiteY410" fmla="*/ 6699690 h 9077412"/>
              <a:gd name="connsiteX411" fmla="*/ 9540284 w 10479287"/>
              <a:gd name="connsiteY411" fmla="*/ 6509190 h 9077412"/>
              <a:gd name="connsiteX412" fmla="*/ 9526056 w 10479287"/>
              <a:gd name="connsiteY412" fmla="*/ 6643245 h 9077412"/>
              <a:gd name="connsiteX413" fmla="*/ 9440684 w 10479287"/>
              <a:gd name="connsiteY413" fmla="*/ 6699690 h 9077412"/>
              <a:gd name="connsiteX414" fmla="*/ 9134768 w 10479287"/>
              <a:gd name="connsiteY414" fmla="*/ 6904302 h 9077412"/>
              <a:gd name="connsiteX415" fmla="*/ 9148996 w 10479287"/>
              <a:gd name="connsiteY415" fmla="*/ 6974856 h 9077412"/>
              <a:gd name="connsiteX416" fmla="*/ 8715028 w 10479287"/>
              <a:gd name="connsiteY416" fmla="*/ 7207691 h 9077412"/>
              <a:gd name="connsiteX417" fmla="*/ 8423340 w 10479287"/>
              <a:gd name="connsiteY417" fmla="*/ 7327634 h 9077412"/>
              <a:gd name="connsiteX418" fmla="*/ 8451800 w 10479287"/>
              <a:gd name="connsiteY418" fmla="*/ 7355858 h 9077412"/>
              <a:gd name="connsiteX419" fmla="*/ 7619428 w 10479287"/>
              <a:gd name="connsiteY419" fmla="*/ 7602802 h 9077412"/>
              <a:gd name="connsiteX420" fmla="*/ 7341972 w 10479287"/>
              <a:gd name="connsiteY420" fmla="*/ 7722747 h 9077412"/>
              <a:gd name="connsiteX421" fmla="*/ 7299288 w 10479287"/>
              <a:gd name="connsiteY421" fmla="*/ 7863857 h 9077412"/>
              <a:gd name="connsiteX422" fmla="*/ 7341972 w 10479287"/>
              <a:gd name="connsiteY422" fmla="*/ 7955579 h 9077412"/>
              <a:gd name="connsiteX423" fmla="*/ 6630544 w 10479287"/>
              <a:gd name="connsiteY423" fmla="*/ 8160189 h 9077412"/>
              <a:gd name="connsiteX424" fmla="*/ 6644772 w 10479287"/>
              <a:gd name="connsiteY424" fmla="*/ 8110801 h 9077412"/>
              <a:gd name="connsiteX425" fmla="*/ 6602088 w 10479287"/>
              <a:gd name="connsiteY425" fmla="*/ 8188413 h 9077412"/>
              <a:gd name="connsiteX426" fmla="*/ 6424228 w 10479287"/>
              <a:gd name="connsiteY426" fmla="*/ 8216635 h 9077412"/>
              <a:gd name="connsiteX427" fmla="*/ 6424228 w 10479287"/>
              <a:gd name="connsiteY427" fmla="*/ 8146079 h 9077412"/>
              <a:gd name="connsiteX428" fmla="*/ 6324632 w 10479287"/>
              <a:gd name="connsiteY428" fmla="*/ 8174301 h 9077412"/>
              <a:gd name="connsiteX429" fmla="*/ 6324632 w 10479287"/>
              <a:gd name="connsiteY429" fmla="*/ 8202524 h 9077412"/>
              <a:gd name="connsiteX430" fmla="*/ 6395772 w 10479287"/>
              <a:gd name="connsiteY430" fmla="*/ 8244857 h 9077412"/>
              <a:gd name="connsiteX431" fmla="*/ 6296172 w 10479287"/>
              <a:gd name="connsiteY431" fmla="*/ 8273080 h 9077412"/>
              <a:gd name="connsiteX432" fmla="*/ 5961802 w 10479287"/>
              <a:gd name="connsiteY432" fmla="*/ 8301301 h 9077412"/>
              <a:gd name="connsiteX433" fmla="*/ 5961802 w 10479287"/>
              <a:gd name="connsiteY433" fmla="*/ 8350690 h 9077412"/>
              <a:gd name="connsiteX434" fmla="*/ 5862202 w 10479287"/>
              <a:gd name="connsiteY434" fmla="*/ 8273080 h 9077412"/>
              <a:gd name="connsiteX435" fmla="*/ 5919116 w 10479287"/>
              <a:gd name="connsiteY435" fmla="*/ 8350690 h 9077412"/>
              <a:gd name="connsiteX436" fmla="*/ 5278832 w 10479287"/>
              <a:gd name="connsiteY436" fmla="*/ 8477690 h 9077412"/>
              <a:gd name="connsiteX437" fmla="*/ 5243260 w 10479287"/>
              <a:gd name="connsiteY437" fmla="*/ 8435357 h 9077412"/>
              <a:gd name="connsiteX438" fmla="*/ 5186346 w 10479287"/>
              <a:gd name="connsiteY438" fmla="*/ 8512968 h 9077412"/>
              <a:gd name="connsiteX439" fmla="*/ 4503376 w 10479287"/>
              <a:gd name="connsiteY439" fmla="*/ 8583524 h 9077412"/>
              <a:gd name="connsiteX440" fmla="*/ 3557176 w 10479287"/>
              <a:gd name="connsiteY440" fmla="*/ 8745801 h 9077412"/>
              <a:gd name="connsiteX441" fmla="*/ 3486036 w 10479287"/>
              <a:gd name="connsiteY441" fmla="*/ 8703468 h 9077412"/>
              <a:gd name="connsiteX442" fmla="*/ 3436236 w 10479287"/>
              <a:gd name="connsiteY442" fmla="*/ 8717579 h 9077412"/>
              <a:gd name="connsiteX443" fmla="*/ 3393548 w 10479287"/>
              <a:gd name="connsiteY443" fmla="*/ 8795190 h 9077412"/>
              <a:gd name="connsiteX444" fmla="*/ 2504264 w 10479287"/>
              <a:gd name="connsiteY444" fmla="*/ 8879857 h 9077412"/>
              <a:gd name="connsiteX445" fmla="*/ 156552 w 10479287"/>
              <a:gd name="connsiteY445" fmla="*/ 9077412 h 9077412"/>
              <a:gd name="connsiteX446" fmla="*/ 41280 w 10479287"/>
              <a:gd name="connsiteY446" fmla="*/ 9040481 h 9077412"/>
              <a:gd name="connsiteX447" fmla="*/ 0 w 10479287"/>
              <a:gd name="connsiteY447" fmla="*/ 9038472 h 9077412"/>
              <a:gd name="connsiteX448" fmla="*/ 0 w 10479287"/>
              <a:gd name="connsiteY448" fmla="*/ 1916360 h 9077412"/>
              <a:gd name="connsiteX449" fmla="*/ 40 w 10479287"/>
              <a:gd name="connsiteY449" fmla="*/ 1916024 h 9077412"/>
              <a:gd name="connsiteX450" fmla="*/ 540724 w 10479287"/>
              <a:gd name="connsiteY450" fmla="*/ 1901913 h 9077412"/>
              <a:gd name="connsiteX451" fmla="*/ 583408 w 10479287"/>
              <a:gd name="connsiteY451" fmla="*/ 1958356 h 9077412"/>
              <a:gd name="connsiteX452" fmla="*/ 1430008 w 10479287"/>
              <a:gd name="connsiteY452" fmla="*/ 1901913 h 9077412"/>
              <a:gd name="connsiteX453" fmla="*/ 1401552 w 10479287"/>
              <a:gd name="connsiteY453" fmla="*/ 1810190 h 9077412"/>
              <a:gd name="connsiteX454" fmla="*/ 1721692 w 10479287"/>
              <a:gd name="connsiteY454" fmla="*/ 1824300 h 9077412"/>
              <a:gd name="connsiteX455" fmla="*/ 1721692 w 10479287"/>
              <a:gd name="connsiteY455" fmla="*/ 1838412 h 9077412"/>
              <a:gd name="connsiteX456" fmla="*/ 1892436 w 10479287"/>
              <a:gd name="connsiteY456" fmla="*/ 1894856 h 9077412"/>
              <a:gd name="connsiteX457" fmla="*/ 2724808 w 10479287"/>
              <a:gd name="connsiteY457" fmla="*/ 1796079 h 9077412"/>
              <a:gd name="connsiteX458" fmla="*/ 3251264 w 10479287"/>
              <a:gd name="connsiteY458" fmla="*/ 1774912 h 9077412"/>
              <a:gd name="connsiteX459" fmla="*/ 3279720 w 10479287"/>
              <a:gd name="connsiteY459" fmla="*/ 1732579 h 9077412"/>
              <a:gd name="connsiteX460" fmla="*/ 3471806 w 10479287"/>
              <a:gd name="connsiteY460" fmla="*/ 1760801 h 9077412"/>
              <a:gd name="connsiteX461" fmla="*/ 3557176 w 10479287"/>
              <a:gd name="connsiteY461" fmla="*/ 1704356 h 9077412"/>
              <a:gd name="connsiteX462" fmla="*/ 3763492 w 10479287"/>
              <a:gd name="connsiteY462" fmla="*/ 1704356 h 9077412"/>
              <a:gd name="connsiteX463" fmla="*/ 4837748 w 10479287"/>
              <a:gd name="connsiteY463" fmla="*/ 1570302 h 9077412"/>
              <a:gd name="connsiteX464" fmla="*/ 5862202 w 10479287"/>
              <a:gd name="connsiteY464" fmla="*/ 1344523 h 9077412"/>
              <a:gd name="connsiteX465" fmla="*/ 6431344 w 10479287"/>
              <a:gd name="connsiteY465" fmla="*/ 1097579 h 9077412"/>
              <a:gd name="connsiteX466" fmla="*/ 6936460 w 10479287"/>
              <a:gd name="connsiteY466" fmla="*/ 1012912 h 9077412"/>
              <a:gd name="connsiteX467" fmla="*/ 7697684 w 10479287"/>
              <a:gd name="connsiteY467" fmla="*/ 730690 h 9077412"/>
              <a:gd name="connsiteX468" fmla="*/ 7640772 w 10479287"/>
              <a:gd name="connsiteY468" fmla="*/ 589578 h 9077412"/>
              <a:gd name="connsiteX469" fmla="*/ 8978072 w 10479287"/>
              <a:gd name="connsiteY469" fmla="*/ 376946 h 9077412"/>
              <a:gd name="connsiteX470" fmla="*/ 8992324 w 10479287"/>
              <a:gd name="connsiteY470" fmla="*/ 511526 h 9077412"/>
              <a:gd name="connsiteX471" fmla="*/ 8671564 w 10479287"/>
              <a:gd name="connsiteY471" fmla="*/ 688608 h 9077412"/>
              <a:gd name="connsiteX472" fmla="*/ 8657308 w 10479287"/>
              <a:gd name="connsiteY472" fmla="*/ 745272 h 9077412"/>
              <a:gd name="connsiteX473" fmla="*/ 8514744 w 10479287"/>
              <a:gd name="connsiteY473" fmla="*/ 830272 h 9077412"/>
              <a:gd name="connsiteX474" fmla="*/ 8436336 w 10479287"/>
              <a:gd name="connsiteY474" fmla="*/ 872770 h 9077412"/>
              <a:gd name="connsiteX475" fmla="*/ 8279520 w 10479287"/>
              <a:gd name="connsiteY475" fmla="*/ 936520 h 9077412"/>
              <a:gd name="connsiteX476" fmla="*/ 8158344 w 10479287"/>
              <a:gd name="connsiteY476" fmla="*/ 858604 h 9077412"/>
              <a:gd name="connsiteX477" fmla="*/ 8265264 w 10479287"/>
              <a:gd name="connsiteY477" fmla="*/ 901104 h 9077412"/>
              <a:gd name="connsiteX478" fmla="*/ 8251008 w 10479287"/>
              <a:gd name="connsiteY478" fmla="*/ 787772 h 9077412"/>
              <a:gd name="connsiteX479" fmla="*/ 8308032 w 10479287"/>
              <a:gd name="connsiteY479" fmla="*/ 801938 h 9077412"/>
              <a:gd name="connsiteX480" fmla="*/ 8265264 w 10479287"/>
              <a:gd name="connsiteY480" fmla="*/ 731106 h 9077412"/>
              <a:gd name="connsiteX481" fmla="*/ 8236388 w 10479287"/>
              <a:gd name="connsiteY481" fmla="*/ 787125 h 9077412"/>
              <a:gd name="connsiteX482" fmla="*/ 8189528 w 10479287"/>
              <a:gd name="connsiteY482" fmla="*/ 703659 h 9077412"/>
              <a:gd name="connsiteX483" fmla="*/ 8115576 w 10479287"/>
              <a:gd name="connsiteY483" fmla="*/ 646108 h 9077412"/>
              <a:gd name="connsiteX484" fmla="*/ 8236752 w 10479287"/>
              <a:gd name="connsiteY484" fmla="*/ 596526 h 9077412"/>
              <a:gd name="connsiteX485" fmla="*/ 8251008 w 10479287"/>
              <a:gd name="connsiteY485" fmla="*/ 525693 h 9077412"/>
              <a:gd name="connsiteX486" fmla="*/ 8543260 w 10479287"/>
              <a:gd name="connsiteY486" fmla="*/ 483193 h 9077412"/>
              <a:gd name="connsiteX487" fmla="*/ 8557512 w 10479287"/>
              <a:gd name="connsiteY487" fmla="*/ 568192 h 9077412"/>
              <a:gd name="connsiteX488" fmla="*/ 8628796 w 10479287"/>
              <a:gd name="connsiteY488" fmla="*/ 568192 h 9077412"/>
              <a:gd name="connsiteX489" fmla="*/ 8600280 w 10479287"/>
              <a:gd name="connsiteY489" fmla="*/ 653192 h 9077412"/>
              <a:gd name="connsiteX490" fmla="*/ 8949556 w 10479287"/>
              <a:gd name="connsiteY490" fmla="*/ 525693 h 9077412"/>
              <a:gd name="connsiteX491" fmla="*/ 8935300 w 10479287"/>
              <a:gd name="connsiteY491" fmla="*/ 469028 h 9077412"/>
              <a:gd name="connsiteX492" fmla="*/ 8864020 w 10479287"/>
              <a:gd name="connsiteY492" fmla="*/ 426528 h 9077412"/>
              <a:gd name="connsiteX493" fmla="*/ 8978072 w 10479287"/>
              <a:gd name="connsiteY493" fmla="*/ 376946 h 9077412"/>
              <a:gd name="connsiteX494" fmla="*/ 8244796 w 10479287"/>
              <a:gd name="connsiteY494" fmla="*/ 293711 h 9077412"/>
              <a:gd name="connsiteX495" fmla="*/ 8323588 w 10479287"/>
              <a:gd name="connsiteY495" fmla="*/ 307752 h 9077412"/>
              <a:gd name="connsiteX496" fmla="*/ 8266284 w 10479287"/>
              <a:gd name="connsiteY496" fmla="*/ 413049 h 9077412"/>
              <a:gd name="connsiteX497" fmla="*/ 8244796 w 10479287"/>
              <a:gd name="connsiteY497" fmla="*/ 293711 h 9077412"/>
              <a:gd name="connsiteX498" fmla="*/ 9796628 w 10479287"/>
              <a:gd name="connsiteY498" fmla="*/ 186123 h 9077412"/>
              <a:gd name="connsiteX499" fmla="*/ 9753896 w 10479287"/>
              <a:gd name="connsiteY499" fmla="*/ 335686 h 9077412"/>
              <a:gd name="connsiteX500" fmla="*/ 9796628 w 10479287"/>
              <a:gd name="connsiteY500" fmla="*/ 186123 h 9077412"/>
              <a:gd name="connsiteX501" fmla="*/ 9134152 w 10479287"/>
              <a:gd name="connsiteY501" fmla="*/ 102889 h 9077412"/>
              <a:gd name="connsiteX502" fmla="*/ 9119972 w 10479287"/>
              <a:gd name="connsiteY502" fmla="*/ 222226 h 9077412"/>
              <a:gd name="connsiteX503" fmla="*/ 9077424 w 10479287"/>
              <a:gd name="connsiteY503" fmla="*/ 194147 h 9077412"/>
              <a:gd name="connsiteX504" fmla="*/ 9134152 w 10479287"/>
              <a:gd name="connsiteY504" fmla="*/ 102889 h 9077412"/>
              <a:gd name="connsiteX505" fmla="*/ 8836058 w 10479287"/>
              <a:gd name="connsiteY505" fmla="*/ 8 h 9077412"/>
              <a:gd name="connsiteX506" fmla="*/ 8835432 w 10479287"/>
              <a:gd name="connsiteY506" fmla="*/ 2716 h 9077412"/>
              <a:gd name="connsiteX507" fmla="*/ 8742196 w 10479287"/>
              <a:gd name="connsiteY507" fmla="*/ 47391 h 9077412"/>
              <a:gd name="connsiteX508" fmla="*/ 8756452 w 10479287"/>
              <a:gd name="connsiteY508" fmla="*/ 4069 h 9077412"/>
              <a:gd name="connsiteX509" fmla="*/ 8827748 w 10479287"/>
              <a:gd name="connsiteY509" fmla="*/ 4069 h 9077412"/>
              <a:gd name="connsiteX510" fmla="*/ 8836058 w 10479287"/>
              <a:gd name="connsiteY510" fmla="*/ 8 h 90774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</a:cxnLst>
            <a:rect l="l" t="t" r="r" b="b"/>
            <a:pathLst>
              <a:path w="10479287" h="9077412">
                <a:moveTo>
                  <a:pt x="8272872" y="7545676"/>
                </a:moveTo>
                <a:cubicBezTo>
                  <a:pt x="8301240" y="7545676"/>
                  <a:pt x="8265784" y="7609499"/>
                  <a:pt x="8258692" y="7630773"/>
                </a:cubicBezTo>
                <a:cubicBezTo>
                  <a:pt x="8223232" y="7630773"/>
                  <a:pt x="8187776" y="7630773"/>
                  <a:pt x="8187776" y="7588225"/>
                </a:cubicBezTo>
                <a:cubicBezTo>
                  <a:pt x="8223232" y="7574043"/>
                  <a:pt x="8265784" y="7581134"/>
                  <a:pt x="8272872" y="7545676"/>
                </a:cubicBezTo>
                <a:close/>
                <a:moveTo>
                  <a:pt x="9020176" y="7220899"/>
                </a:moveTo>
                <a:cubicBezTo>
                  <a:pt x="9029672" y="7223126"/>
                  <a:pt x="9039252" y="7228183"/>
                  <a:pt x="9049056" y="7236979"/>
                </a:cubicBezTo>
                <a:cubicBezTo>
                  <a:pt x="8806660" y="7349567"/>
                  <a:pt x="8592780" y="7532522"/>
                  <a:pt x="8321868" y="7574743"/>
                </a:cubicBezTo>
                <a:cubicBezTo>
                  <a:pt x="8350388" y="7518449"/>
                  <a:pt x="8421680" y="7581779"/>
                  <a:pt x="8421680" y="7483265"/>
                </a:cubicBezTo>
                <a:cubicBezTo>
                  <a:pt x="8478712" y="7490302"/>
                  <a:pt x="8478712" y="7469191"/>
                  <a:pt x="8521488" y="7483265"/>
                </a:cubicBezTo>
                <a:cubicBezTo>
                  <a:pt x="8571392" y="7384750"/>
                  <a:pt x="8778144" y="7426971"/>
                  <a:pt x="8785272" y="7279199"/>
                </a:cubicBezTo>
                <a:cubicBezTo>
                  <a:pt x="8891320" y="7328456"/>
                  <a:pt x="8953700" y="7205313"/>
                  <a:pt x="9020176" y="7220899"/>
                </a:cubicBezTo>
                <a:close/>
                <a:moveTo>
                  <a:pt x="8999732" y="6530126"/>
                </a:moveTo>
                <a:cubicBezTo>
                  <a:pt x="9012852" y="6527284"/>
                  <a:pt x="9024764" y="6527284"/>
                  <a:pt x="9033584" y="6530782"/>
                </a:cubicBezTo>
                <a:cubicBezTo>
                  <a:pt x="8970068" y="6572779"/>
                  <a:pt x="8963012" y="6579778"/>
                  <a:pt x="8899492" y="6614773"/>
                </a:cubicBezTo>
                <a:cubicBezTo>
                  <a:pt x="8910080" y="6572779"/>
                  <a:pt x="8960364" y="6538657"/>
                  <a:pt x="8999732" y="6530126"/>
                </a:cubicBezTo>
                <a:close/>
                <a:moveTo>
                  <a:pt x="9162520" y="6439423"/>
                </a:moveTo>
                <a:cubicBezTo>
                  <a:pt x="9190884" y="6474587"/>
                  <a:pt x="9084512" y="6502718"/>
                  <a:pt x="9049056" y="6516784"/>
                </a:cubicBezTo>
                <a:cubicBezTo>
                  <a:pt x="9070332" y="6474587"/>
                  <a:pt x="9134152" y="6474587"/>
                  <a:pt x="9162520" y="6439423"/>
                </a:cubicBezTo>
                <a:close/>
                <a:moveTo>
                  <a:pt x="9803752" y="6338854"/>
                </a:moveTo>
                <a:cubicBezTo>
                  <a:pt x="9825240" y="6410355"/>
                  <a:pt x="9689144" y="6453255"/>
                  <a:pt x="9631840" y="6496154"/>
                </a:cubicBezTo>
                <a:cubicBezTo>
                  <a:pt x="9667652" y="6424654"/>
                  <a:pt x="9739284" y="6388904"/>
                  <a:pt x="9803752" y="6338854"/>
                </a:cubicBezTo>
                <a:close/>
                <a:moveTo>
                  <a:pt x="8657322" y="6152373"/>
                </a:moveTo>
                <a:cubicBezTo>
                  <a:pt x="8663600" y="6152373"/>
                  <a:pt x="8668982" y="6154135"/>
                  <a:pt x="8672568" y="6157659"/>
                </a:cubicBezTo>
                <a:cubicBezTo>
                  <a:pt x="8672568" y="6157659"/>
                  <a:pt x="8672568" y="6157659"/>
                  <a:pt x="8507532" y="6256338"/>
                </a:cubicBezTo>
                <a:cubicBezTo>
                  <a:pt x="8521884" y="6199951"/>
                  <a:pt x="8607988" y="6206999"/>
                  <a:pt x="8636692" y="6157659"/>
                </a:cubicBezTo>
                <a:cubicBezTo>
                  <a:pt x="8643868" y="6154135"/>
                  <a:pt x="8651044" y="6152373"/>
                  <a:pt x="8657322" y="6152373"/>
                </a:cubicBezTo>
                <a:close/>
                <a:moveTo>
                  <a:pt x="8714564" y="6127402"/>
                </a:moveTo>
                <a:cubicBezTo>
                  <a:pt x="8714564" y="6134401"/>
                  <a:pt x="8714564" y="6141401"/>
                  <a:pt x="8721564" y="6155400"/>
                </a:cubicBezTo>
                <a:cubicBezTo>
                  <a:pt x="8714564" y="6176398"/>
                  <a:pt x="8700568" y="6162399"/>
                  <a:pt x="8672568" y="6155400"/>
                </a:cubicBezTo>
                <a:cubicBezTo>
                  <a:pt x="8672568" y="6155400"/>
                  <a:pt x="8672568" y="6155400"/>
                  <a:pt x="8714564" y="6127402"/>
                </a:cubicBezTo>
                <a:close/>
                <a:moveTo>
                  <a:pt x="8827288" y="6037149"/>
                </a:moveTo>
                <a:cubicBezTo>
                  <a:pt x="8834380" y="6044092"/>
                  <a:pt x="8848564" y="6044092"/>
                  <a:pt x="8855656" y="6044092"/>
                </a:cubicBezTo>
                <a:cubicBezTo>
                  <a:pt x="8855656" y="6044092"/>
                  <a:pt x="8855656" y="6044092"/>
                  <a:pt x="8713828" y="6127404"/>
                </a:cubicBezTo>
                <a:cubicBezTo>
                  <a:pt x="8720920" y="6092691"/>
                  <a:pt x="8827288" y="6092691"/>
                  <a:pt x="8827288" y="6037149"/>
                </a:cubicBezTo>
                <a:close/>
                <a:moveTo>
                  <a:pt x="8074316" y="6008783"/>
                </a:moveTo>
                <a:cubicBezTo>
                  <a:pt x="8017584" y="6036633"/>
                  <a:pt x="7975036" y="6078408"/>
                  <a:pt x="7904124" y="6057520"/>
                </a:cubicBezTo>
                <a:cubicBezTo>
                  <a:pt x="7904124" y="6057520"/>
                  <a:pt x="7904124" y="6057520"/>
                  <a:pt x="8074316" y="6008783"/>
                </a:cubicBezTo>
                <a:close/>
                <a:moveTo>
                  <a:pt x="8114628" y="5996053"/>
                </a:moveTo>
                <a:lnTo>
                  <a:pt x="8102640" y="5999839"/>
                </a:lnTo>
                <a:cubicBezTo>
                  <a:pt x="8095752" y="6002014"/>
                  <a:pt x="8086564" y="6004915"/>
                  <a:pt x="8074316" y="6008783"/>
                </a:cubicBezTo>
                <a:close/>
                <a:moveTo>
                  <a:pt x="8123312" y="5993311"/>
                </a:moveTo>
                <a:cubicBezTo>
                  <a:pt x="8123312" y="5993311"/>
                  <a:pt x="8123312" y="5993311"/>
                  <a:pt x="8117188" y="5995245"/>
                </a:cubicBezTo>
                <a:lnTo>
                  <a:pt x="8114628" y="5996053"/>
                </a:lnTo>
                <a:close/>
                <a:moveTo>
                  <a:pt x="8359724" y="5895321"/>
                </a:moveTo>
                <a:cubicBezTo>
                  <a:pt x="8409544" y="5964946"/>
                  <a:pt x="8274320" y="5951022"/>
                  <a:pt x="8245848" y="5964946"/>
                </a:cubicBezTo>
                <a:cubicBezTo>
                  <a:pt x="8231616" y="5930134"/>
                  <a:pt x="8274320" y="5937096"/>
                  <a:pt x="8274320" y="5909247"/>
                </a:cubicBezTo>
                <a:cubicBezTo>
                  <a:pt x="8288552" y="5951022"/>
                  <a:pt x="8352608" y="5937096"/>
                  <a:pt x="8359724" y="5895321"/>
                </a:cubicBezTo>
                <a:close/>
                <a:moveTo>
                  <a:pt x="9453912" y="5691606"/>
                </a:moveTo>
                <a:cubicBezTo>
                  <a:pt x="9332836" y="5817858"/>
                  <a:pt x="9126296" y="5944110"/>
                  <a:pt x="8969608" y="5993208"/>
                </a:cubicBezTo>
                <a:cubicBezTo>
                  <a:pt x="8955364" y="5993208"/>
                  <a:pt x="8955364" y="6021264"/>
                  <a:pt x="8955364" y="6035292"/>
                </a:cubicBezTo>
                <a:cubicBezTo>
                  <a:pt x="8905512" y="6028278"/>
                  <a:pt x="8884144" y="6042306"/>
                  <a:pt x="8855656" y="6042306"/>
                </a:cubicBezTo>
                <a:cubicBezTo>
                  <a:pt x="8855656" y="6042306"/>
                  <a:pt x="8855656" y="6042306"/>
                  <a:pt x="9453912" y="5691606"/>
                </a:cubicBezTo>
                <a:close/>
                <a:moveTo>
                  <a:pt x="8983844" y="5598774"/>
                </a:moveTo>
                <a:cubicBezTo>
                  <a:pt x="9005220" y="5605866"/>
                  <a:pt x="8983844" y="5627140"/>
                  <a:pt x="8969592" y="5634230"/>
                </a:cubicBezTo>
                <a:cubicBezTo>
                  <a:pt x="8933968" y="5627140"/>
                  <a:pt x="8962468" y="5683871"/>
                  <a:pt x="8955340" y="5705146"/>
                </a:cubicBezTo>
                <a:cubicBezTo>
                  <a:pt x="8876964" y="5726420"/>
                  <a:pt x="8827088" y="5797333"/>
                  <a:pt x="8734456" y="5761877"/>
                </a:cubicBezTo>
                <a:cubicBezTo>
                  <a:pt x="8741584" y="5690963"/>
                  <a:pt x="8841336" y="5726420"/>
                  <a:pt x="8834212" y="5648415"/>
                </a:cubicBezTo>
                <a:cubicBezTo>
                  <a:pt x="8891216" y="5683871"/>
                  <a:pt x="8941092" y="5620048"/>
                  <a:pt x="8983844" y="5598774"/>
                </a:cubicBezTo>
                <a:close/>
                <a:moveTo>
                  <a:pt x="8878160" y="4920580"/>
                </a:moveTo>
                <a:cubicBezTo>
                  <a:pt x="8899260" y="4920580"/>
                  <a:pt x="8920360" y="4920580"/>
                  <a:pt x="8934424" y="4920580"/>
                </a:cubicBezTo>
                <a:cubicBezTo>
                  <a:pt x="8948488" y="4977311"/>
                  <a:pt x="8871128" y="4977311"/>
                  <a:pt x="8878160" y="4920580"/>
                </a:cubicBezTo>
                <a:close/>
                <a:moveTo>
                  <a:pt x="9112820" y="4838062"/>
                </a:moveTo>
                <a:cubicBezTo>
                  <a:pt x="9148572" y="4838062"/>
                  <a:pt x="9170020" y="4851923"/>
                  <a:pt x="9198620" y="4865784"/>
                </a:cubicBezTo>
                <a:cubicBezTo>
                  <a:pt x="9177172" y="4928156"/>
                  <a:pt x="9112820" y="4935086"/>
                  <a:pt x="9041320" y="4948946"/>
                </a:cubicBezTo>
                <a:cubicBezTo>
                  <a:pt x="9041320" y="4886574"/>
                  <a:pt x="9105672" y="4886574"/>
                  <a:pt x="9112820" y="4838062"/>
                </a:cubicBezTo>
                <a:close/>
                <a:moveTo>
                  <a:pt x="8730060" y="4749340"/>
                </a:moveTo>
                <a:cubicBezTo>
                  <a:pt x="8730810" y="4748830"/>
                  <a:pt x="8732810" y="4749712"/>
                  <a:pt x="8736368" y="4752358"/>
                </a:cubicBezTo>
                <a:lnTo>
                  <a:pt x="8730194" y="4749941"/>
                </a:lnTo>
                <a:close/>
                <a:moveTo>
                  <a:pt x="8957576" y="4724521"/>
                </a:moveTo>
                <a:cubicBezTo>
                  <a:pt x="8966220" y="4725177"/>
                  <a:pt x="8973308" y="4727365"/>
                  <a:pt x="8976856" y="4730864"/>
                </a:cubicBezTo>
                <a:cubicBezTo>
                  <a:pt x="8962672" y="4758862"/>
                  <a:pt x="8920124" y="4751862"/>
                  <a:pt x="8891756" y="4765861"/>
                </a:cubicBezTo>
                <a:cubicBezTo>
                  <a:pt x="8891756" y="4734365"/>
                  <a:pt x="8931648" y="4722552"/>
                  <a:pt x="8957576" y="4724521"/>
                </a:cubicBezTo>
                <a:close/>
                <a:moveTo>
                  <a:pt x="9070656" y="4661166"/>
                </a:moveTo>
                <a:cubicBezTo>
                  <a:pt x="9085160" y="4716865"/>
                  <a:pt x="9019888" y="4689016"/>
                  <a:pt x="9005380" y="4716865"/>
                </a:cubicBezTo>
                <a:cubicBezTo>
                  <a:pt x="8969120" y="4702941"/>
                  <a:pt x="9027140" y="4647240"/>
                  <a:pt x="9070656" y="4661166"/>
                </a:cubicBezTo>
                <a:close/>
                <a:moveTo>
                  <a:pt x="9043972" y="4539969"/>
                </a:moveTo>
                <a:cubicBezTo>
                  <a:pt x="9052472" y="4538510"/>
                  <a:pt x="9060856" y="4539857"/>
                  <a:pt x="9069688" y="4547041"/>
                </a:cubicBezTo>
                <a:cubicBezTo>
                  <a:pt x="9062624" y="4554224"/>
                  <a:pt x="9048496" y="4568592"/>
                  <a:pt x="9055560" y="4590142"/>
                </a:cubicBezTo>
                <a:cubicBezTo>
                  <a:pt x="8999052" y="4582958"/>
                  <a:pt x="8984928" y="4618875"/>
                  <a:pt x="8921356" y="4604510"/>
                </a:cubicBezTo>
                <a:cubicBezTo>
                  <a:pt x="8907228" y="4554224"/>
                  <a:pt x="8970800" y="4590142"/>
                  <a:pt x="8949608" y="4547041"/>
                </a:cubicBezTo>
                <a:cubicBezTo>
                  <a:pt x="8991988" y="4573978"/>
                  <a:pt x="9018476" y="4544346"/>
                  <a:pt x="9043972" y="4539969"/>
                </a:cubicBezTo>
                <a:close/>
                <a:moveTo>
                  <a:pt x="9838132" y="4456418"/>
                </a:moveTo>
                <a:cubicBezTo>
                  <a:pt x="9702904" y="4674317"/>
                  <a:pt x="9396868" y="4730548"/>
                  <a:pt x="9240292" y="4892215"/>
                </a:cubicBezTo>
                <a:cubicBezTo>
                  <a:pt x="9126416" y="4730548"/>
                  <a:pt x="9460924" y="4709461"/>
                  <a:pt x="9503624" y="4604027"/>
                </a:cubicBezTo>
                <a:cubicBezTo>
                  <a:pt x="9617500" y="4625115"/>
                  <a:pt x="9688672" y="4540766"/>
                  <a:pt x="9752728" y="4470477"/>
                </a:cubicBezTo>
                <a:cubicBezTo>
                  <a:pt x="9795428" y="4484533"/>
                  <a:pt x="9802548" y="4456418"/>
                  <a:pt x="9838132" y="4456418"/>
                </a:cubicBezTo>
                <a:close/>
                <a:moveTo>
                  <a:pt x="8685600" y="4370633"/>
                </a:moveTo>
                <a:cubicBezTo>
                  <a:pt x="8713828" y="4448168"/>
                  <a:pt x="8607968" y="4391779"/>
                  <a:pt x="8615024" y="4448168"/>
                </a:cubicBezTo>
                <a:cubicBezTo>
                  <a:pt x="8579736" y="4469312"/>
                  <a:pt x="8643256" y="4363585"/>
                  <a:pt x="8685600" y="4370633"/>
                </a:cubicBezTo>
                <a:close/>
                <a:moveTo>
                  <a:pt x="7868020" y="3510043"/>
                </a:moveTo>
                <a:cubicBezTo>
                  <a:pt x="7896388" y="3510043"/>
                  <a:pt x="7924752" y="3510043"/>
                  <a:pt x="7953120" y="3510043"/>
                </a:cubicBezTo>
                <a:cubicBezTo>
                  <a:pt x="7931844" y="3524042"/>
                  <a:pt x="7917660" y="3559039"/>
                  <a:pt x="7868020" y="3552039"/>
                </a:cubicBezTo>
                <a:cubicBezTo>
                  <a:pt x="7868020" y="3538040"/>
                  <a:pt x="7868020" y="3524042"/>
                  <a:pt x="7868020" y="3510043"/>
                </a:cubicBezTo>
                <a:close/>
                <a:moveTo>
                  <a:pt x="7690092" y="3453312"/>
                </a:moveTo>
                <a:cubicBezTo>
                  <a:pt x="7711580" y="3453312"/>
                  <a:pt x="7733072" y="3453312"/>
                  <a:pt x="7747396" y="3453312"/>
                </a:cubicBezTo>
                <a:cubicBezTo>
                  <a:pt x="7754560" y="3489843"/>
                  <a:pt x="7718744" y="3489843"/>
                  <a:pt x="7690092" y="3497150"/>
                </a:cubicBezTo>
                <a:cubicBezTo>
                  <a:pt x="7690092" y="3482538"/>
                  <a:pt x="7690092" y="3467925"/>
                  <a:pt x="7690092" y="3453312"/>
                </a:cubicBezTo>
                <a:close/>
                <a:moveTo>
                  <a:pt x="9967068" y="3038144"/>
                </a:moveTo>
                <a:cubicBezTo>
                  <a:pt x="9952884" y="3065993"/>
                  <a:pt x="9910336" y="3107769"/>
                  <a:pt x="9881972" y="3079919"/>
                </a:cubicBezTo>
                <a:cubicBezTo>
                  <a:pt x="9889064" y="3052069"/>
                  <a:pt x="9924520" y="3038144"/>
                  <a:pt x="9967068" y="3038144"/>
                </a:cubicBezTo>
                <a:close/>
                <a:moveTo>
                  <a:pt x="9923876" y="2981413"/>
                </a:moveTo>
                <a:cubicBezTo>
                  <a:pt x="9959332" y="3031053"/>
                  <a:pt x="9838776" y="3052326"/>
                  <a:pt x="9817504" y="3094875"/>
                </a:cubicBezTo>
                <a:cubicBezTo>
                  <a:pt x="9789140" y="3052326"/>
                  <a:pt x="9895508" y="3016869"/>
                  <a:pt x="9923876" y="2981413"/>
                </a:cubicBezTo>
                <a:close/>
                <a:moveTo>
                  <a:pt x="9497748" y="2112398"/>
                </a:moveTo>
                <a:cubicBezTo>
                  <a:pt x="9533084" y="2204922"/>
                  <a:pt x="9596692" y="2147985"/>
                  <a:pt x="9681500" y="2140867"/>
                </a:cubicBezTo>
                <a:cubicBezTo>
                  <a:pt x="9688568" y="2240507"/>
                  <a:pt x="9617896" y="2268977"/>
                  <a:pt x="9540152" y="2290328"/>
                </a:cubicBezTo>
                <a:cubicBezTo>
                  <a:pt x="9561352" y="2212040"/>
                  <a:pt x="9533084" y="2190688"/>
                  <a:pt x="9497748" y="2112398"/>
                </a:cubicBezTo>
                <a:close/>
                <a:moveTo>
                  <a:pt x="9987696" y="2099504"/>
                </a:moveTo>
                <a:cubicBezTo>
                  <a:pt x="9987696" y="2226208"/>
                  <a:pt x="9781632" y="2289561"/>
                  <a:pt x="9667940" y="2359951"/>
                </a:cubicBezTo>
                <a:cubicBezTo>
                  <a:pt x="9760316" y="2254364"/>
                  <a:pt x="9909532" y="2205091"/>
                  <a:pt x="9987696" y="2099504"/>
                </a:cubicBezTo>
                <a:close/>
                <a:moveTo>
                  <a:pt x="9417808" y="1880317"/>
                </a:moveTo>
                <a:cubicBezTo>
                  <a:pt x="9396748" y="1922513"/>
                  <a:pt x="9347612" y="1943612"/>
                  <a:pt x="9291452" y="1957677"/>
                </a:cubicBezTo>
                <a:cubicBezTo>
                  <a:pt x="9298472" y="1894382"/>
                  <a:pt x="9354632" y="1887349"/>
                  <a:pt x="9417808" y="1880317"/>
                </a:cubicBezTo>
                <a:close/>
                <a:moveTo>
                  <a:pt x="8649360" y="1859688"/>
                </a:moveTo>
                <a:cubicBezTo>
                  <a:pt x="8635364" y="1895503"/>
                  <a:pt x="8614364" y="1924155"/>
                  <a:pt x="8558372" y="1916992"/>
                </a:cubicBezTo>
                <a:cubicBezTo>
                  <a:pt x="8551372" y="1859688"/>
                  <a:pt x="8600368" y="1859688"/>
                  <a:pt x="8649360" y="1859688"/>
                </a:cubicBezTo>
                <a:close/>
                <a:moveTo>
                  <a:pt x="8514476" y="1640499"/>
                </a:moveTo>
                <a:cubicBezTo>
                  <a:pt x="8535900" y="1661921"/>
                  <a:pt x="8535900" y="1711909"/>
                  <a:pt x="8514476" y="1726190"/>
                </a:cubicBezTo>
                <a:cubicBezTo>
                  <a:pt x="8478772" y="1733331"/>
                  <a:pt x="8471632" y="1704767"/>
                  <a:pt x="8443068" y="1697626"/>
                </a:cubicBezTo>
                <a:cubicBezTo>
                  <a:pt x="8471632" y="1683345"/>
                  <a:pt x="8471632" y="1640499"/>
                  <a:pt x="8514476" y="1640499"/>
                </a:cubicBezTo>
                <a:close/>
                <a:moveTo>
                  <a:pt x="9638636" y="1506407"/>
                </a:moveTo>
                <a:cubicBezTo>
                  <a:pt x="9652704" y="1513500"/>
                  <a:pt x="9659736" y="1520590"/>
                  <a:pt x="9680832" y="1520590"/>
                </a:cubicBezTo>
                <a:cubicBezTo>
                  <a:pt x="9645668" y="1584413"/>
                  <a:pt x="9617540" y="1598595"/>
                  <a:pt x="9568308" y="1563138"/>
                </a:cubicBezTo>
                <a:cubicBezTo>
                  <a:pt x="9561276" y="1591504"/>
                  <a:pt x="9575344" y="1591504"/>
                  <a:pt x="9596440" y="1591504"/>
                </a:cubicBezTo>
                <a:cubicBezTo>
                  <a:pt x="9568308" y="1605687"/>
                  <a:pt x="9575344" y="1648235"/>
                  <a:pt x="9526112" y="1634053"/>
                </a:cubicBezTo>
                <a:cubicBezTo>
                  <a:pt x="9526112" y="1619869"/>
                  <a:pt x="9582376" y="1584413"/>
                  <a:pt x="9540180" y="1563138"/>
                </a:cubicBezTo>
                <a:cubicBezTo>
                  <a:pt x="9533148" y="1527682"/>
                  <a:pt x="9582376" y="1548956"/>
                  <a:pt x="9582376" y="1520590"/>
                </a:cubicBezTo>
                <a:cubicBezTo>
                  <a:pt x="9589408" y="1548956"/>
                  <a:pt x="9652704" y="1577321"/>
                  <a:pt x="9638636" y="1506407"/>
                </a:cubicBezTo>
                <a:close/>
                <a:moveTo>
                  <a:pt x="9112048" y="1506407"/>
                </a:moveTo>
                <a:cubicBezTo>
                  <a:pt x="9140048" y="1513498"/>
                  <a:pt x="9147048" y="1534772"/>
                  <a:pt x="9140048" y="1563138"/>
                </a:cubicBezTo>
                <a:cubicBezTo>
                  <a:pt x="9119048" y="1563138"/>
                  <a:pt x="9091052" y="1563138"/>
                  <a:pt x="9070056" y="1563138"/>
                </a:cubicBezTo>
                <a:cubicBezTo>
                  <a:pt x="9049056" y="1513498"/>
                  <a:pt x="9133048" y="1563138"/>
                  <a:pt x="9112048" y="1506407"/>
                </a:cubicBezTo>
                <a:close/>
                <a:moveTo>
                  <a:pt x="9027912" y="1407846"/>
                </a:moveTo>
                <a:cubicBezTo>
                  <a:pt x="9062724" y="1400682"/>
                  <a:pt x="9069688" y="1429335"/>
                  <a:pt x="9069688" y="1465150"/>
                </a:cubicBezTo>
                <a:cubicBezTo>
                  <a:pt x="9048800" y="1465150"/>
                  <a:pt x="9020952" y="1465150"/>
                  <a:pt x="9000064" y="1465150"/>
                </a:cubicBezTo>
                <a:cubicBezTo>
                  <a:pt x="9007024" y="1443661"/>
                  <a:pt x="9041836" y="1450823"/>
                  <a:pt x="9027912" y="1407846"/>
                </a:cubicBezTo>
                <a:close/>
                <a:moveTo>
                  <a:pt x="9177468" y="1353215"/>
                </a:moveTo>
                <a:cubicBezTo>
                  <a:pt x="9187428" y="1357783"/>
                  <a:pt x="9195040" y="1369813"/>
                  <a:pt x="9198620" y="1394767"/>
                </a:cubicBezTo>
                <a:cubicBezTo>
                  <a:pt x="9155644" y="1394767"/>
                  <a:pt x="9126992" y="1416155"/>
                  <a:pt x="9069684" y="1409025"/>
                </a:cubicBezTo>
                <a:cubicBezTo>
                  <a:pt x="9069684" y="1394767"/>
                  <a:pt x="9069684" y="1380508"/>
                  <a:pt x="9069684" y="1366249"/>
                </a:cubicBezTo>
                <a:cubicBezTo>
                  <a:pt x="9096548" y="1392984"/>
                  <a:pt x="9147584" y="1339514"/>
                  <a:pt x="9177468" y="1353215"/>
                </a:cubicBezTo>
                <a:close/>
                <a:moveTo>
                  <a:pt x="9475928" y="1317427"/>
                </a:moveTo>
                <a:cubicBezTo>
                  <a:pt x="9518772" y="1310428"/>
                  <a:pt x="9518772" y="1338425"/>
                  <a:pt x="9554476" y="1331426"/>
                </a:cubicBezTo>
                <a:cubicBezTo>
                  <a:pt x="9554476" y="1366421"/>
                  <a:pt x="9525912" y="1380420"/>
                  <a:pt x="9518772" y="1408418"/>
                </a:cubicBezTo>
                <a:cubicBezTo>
                  <a:pt x="9511632" y="1394419"/>
                  <a:pt x="9490208" y="1387419"/>
                  <a:pt x="9461644" y="1394419"/>
                </a:cubicBezTo>
                <a:cubicBezTo>
                  <a:pt x="9475928" y="1373420"/>
                  <a:pt x="9483068" y="1352422"/>
                  <a:pt x="9475928" y="1317427"/>
                </a:cubicBezTo>
                <a:close/>
                <a:moveTo>
                  <a:pt x="9667940" y="1203842"/>
                </a:moveTo>
                <a:cubicBezTo>
                  <a:pt x="9667940" y="1224471"/>
                  <a:pt x="9667940" y="1238224"/>
                  <a:pt x="9667940" y="1258854"/>
                </a:cubicBezTo>
                <a:cubicBezTo>
                  <a:pt x="9646664" y="1251978"/>
                  <a:pt x="9632484" y="1238224"/>
                  <a:pt x="9611208" y="1231349"/>
                </a:cubicBezTo>
                <a:cubicBezTo>
                  <a:pt x="9611208" y="1203842"/>
                  <a:pt x="9632484" y="1196966"/>
                  <a:pt x="9667940" y="1203842"/>
                </a:cubicBezTo>
                <a:close/>
                <a:moveTo>
                  <a:pt x="10147656" y="1203090"/>
                </a:moveTo>
                <a:cubicBezTo>
                  <a:pt x="10163100" y="1205991"/>
                  <a:pt x="10172504" y="1217595"/>
                  <a:pt x="10193992" y="1217595"/>
                </a:cubicBezTo>
                <a:cubicBezTo>
                  <a:pt x="10193992" y="1251978"/>
                  <a:pt x="10172504" y="1258854"/>
                  <a:pt x="10136688" y="1258854"/>
                </a:cubicBezTo>
                <a:cubicBezTo>
                  <a:pt x="10129524" y="1238224"/>
                  <a:pt x="10129524" y="1217595"/>
                  <a:pt x="10129524" y="1203842"/>
                </a:cubicBezTo>
                <a:cubicBezTo>
                  <a:pt x="10136686" y="1202123"/>
                  <a:pt x="10142506" y="1202123"/>
                  <a:pt x="10147656" y="1203090"/>
                </a:cubicBezTo>
                <a:close/>
                <a:moveTo>
                  <a:pt x="8764316" y="1176336"/>
                </a:moveTo>
                <a:cubicBezTo>
                  <a:pt x="8806660" y="1197287"/>
                  <a:pt x="8771372" y="1204272"/>
                  <a:pt x="8792548" y="1246176"/>
                </a:cubicBezTo>
                <a:cubicBezTo>
                  <a:pt x="8757260" y="1204272"/>
                  <a:pt x="8686684" y="1343951"/>
                  <a:pt x="8672568" y="1232208"/>
                </a:cubicBezTo>
                <a:cubicBezTo>
                  <a:pt x="8736088" y="1246176"/>
                  <a:pt x="8729028" y="1190304"/>
                  <a:pt x="8764316" y="1176336"/>
                </a:cubicBezTo>
                <a:close/>
                <a:moveTo>
                  <a:pt x="9560784" y="1119605"/>
                </a:moveTo>
                <a:cubicBezTo>
                  <a:pt x="9575108" y="1189231"/>
                  <a:pt x="9503476" y="1182268"/>
                  <a:pt x="9446172" y="1189231"/>
                </a:cubicBezTo>
                <a:cubicBezTo>
                  <a:pt x="9460500" y="1140493"/>
                  <a:pt x="9503476" y="1119605"/>
                  <a:pt x="9560784" y="1119605"/>
                </a:cubicBezTo>
                <a:close/>
                <a:moveTo>
                  <a:pt x="8877576" y="1104133"/>
                </a:moveTo>
                <a:cubicBezTo>
                  <a:pt x="8941396" y="1104133"/>
                  <a:pt x="8948488" y="1196815"/>
                  <a:pt x="8905940" y="1218203"/>
                </a:cubicBezTo>
                <a:cubicBezTo>
                  <a:pt x="8856300" y="1225332"/>
                  <a:pt x="8856300" y="1182556"/>
                  <a:pt x="8835028" y="1161168"/>
                </a:cubicBezTo>
                <a:cubicBezTo>
                  <a:pt x="8827936" y="1161168"/>
                  <a:pt x="8813752" y="1161168"/>
                  <a:pt x="8806660" y="1161168"/>
                </a:cubicBezTo>
                <a:cubicBezTo>
                  <a:pt x="8820844" y="1139780"/>
                  <a:pt x="8863392" y="1132650"/>
                  <a:pt x="8877576" y="1104133"/>
                </a:cubicBezTo>
                <a:close/>
                <a:moveTo>
                  <a:pt x="8058844" y="1006143"/>
                </a:moveTo>
                <a:cubicBezTo>
                  <a:pt x="8102448" y="1006143"/>
                  <a:pt x="8138784" y="1006143"/>
                  <a:pt x="8131516" y="1049122"/>
                </a:cubicBezTo>
                <a:cubicBezTo>
                  <a:pt x="8109712" y="1049122"/>
                  <a:pt x="8102448" y="1070611"/>
                  <a:pt x="8073380" y="1063448"/>
                </a:cubicBezTo>
                <a:cubicBezTo>
                  <a:pt x="8066112" y="1049122"/>
                  <a:pt x="8058844" y="1034796"/>
                  <a:pt x="8058844" y="1006143"/>
                </a:cubicBezTo>
                <a:close/>
                <a:moveTo>
                  <a:pt x="10463464" y="998408"/>
                </a:moveTo>
                <a:cubicBezTo>
                  <a:pt x="10506012" y="1012849"/>
                  <a:pt x="10449280" y="1048950"/>
                  <a:pt x="10449280" y="1070611"/>
                </a:cubicBezTo>
                <a:cubicBezTo>
                  <a:pt x="10442188" y="1056170"/>
                  <a:pt x="10420916" y="1056170"/>
                  <a:pt x="10392548" y="1056170"/>
                </a:cubicBezTo>
                <a:cubicBezTo>
                  <a:pt x="10392548" y="1041730"/>
                  <a:pt x="10392548" y="1027290"/>
                  <a:pt x="10392548" y="1012849"/>
                </a:cubicBezTo>
                <a:cubicBezTo>
                  <a:pt x="10406732" y="1012849"/>
                  <a:pt x="10406732" y="1027290"/>
                  <a:pt x="10406732" y="1041730"/>
                </a:cubicBezTo>
                <a:cubicBezTo>
                  <a:pt x="10428008" y="1027290"/>
                  <a:pt x="10463464" y="1027290"/>
                  <a:pt x="10463464" y="998408"/>
                </a:cubicBezTo>
                <a:close/>
                <a:moveTo>
                  <a:pt x="9197364" y="957149"/>
                </a:moveTo>
                <a:cubicBezTo>
                  <a:pt x="9211516" y="985420"/>
                  <a:pt x="9126616" y="985420"/>
                  <a:pt x="9169064" y="999553"/>
                </a:cubicBezTo>
                <a:cubicBezTo>
                  <a:pt x="9140764" y="1027824"/>
                  <a:pt x="9084168" y="1020756"/>
                  <a:pt x="9055868" y="1049027"/>
                </a:cubicBezTo>
                <a:cubicBezTo>
                  <a:pt x="9062940" y="1063162"/>
                  <a:pt x="9070016" y="1077297"/>
                  <a:pt x="9098316" y="1077297"/>
                </a:cubicBezTo>
                <a:cubicBezTo>
                  <a:pt x="9091240" y="1112633"/>
                  <a:pt x="9084168" y="1147972"/>
                  <a:pt x="9041716" y="1147972"/>
                </a:cubicBezTo>
                <a:cubicBezTo>
                  <a:pt x="9055868" y="1070229"/>
                  <a:pt x="8978044" y="1091431"/>
                  <a:pt x="8935596" y="1105566"/>
                </a:cubicBezTo>
                <a:cubicBezTo>
                  <a:pt x="9020492" y="1049027"/>
                  <a:pt x="9077092" y="971284"/>
                  <a:pt x="9197364" y="957149"/>
                </a:cubicBezTo>
                <a:close/>
                <a:moveTo>
                  <a:pt x="8600304" y="872052"/>
                </a:moveTo>
                <a:cubicBezTo>
                  <a:pt x="8600304" y="907216"/>
                  <a:pt x="8628732" y="914248"/>
                  <a:pt x="8614516" y="963478"/>
                </a:cubicBezTo>
                <a:cubicBezTo>
                  <a:pt x="8586088" y="935347"/>
                  <a:pt x="8578984" y="956444"/>
                  <a:pt x="8543448" y="963478"/>
                </a:cubicBezTo>
                <a:cubicBezTo>
                  <a:pt x="8550556" y="970511"/>
                  <a:pt x="8557660" y="984577"/>
                  <a:pt x="8557660" y="1005674"/>
                </a:cubicBezTo>
                <a:cubicBezTo>
                  <a:pt x="8451056" y="1005674"/>
                  <a:pt x="8451056" y="1097100"/>
                  <a:pt x="8351556" y="1104133"/>
                </a:cubicBezTo>
                <a:cubicBezTo>
                  <a:pt x="8365768" y="1090068"/>
                  <a:pt x="8372876" y="1076002"/>
                  <a:pt x="8351556" y="1076002"/>
                </a:cubicBezTo>
                <a:cubicBezTo>
                  <a:pt x="8372876" y="1061937"/>
                  <a:pt x="8387092" y="1033805"/>
                  <a:pt x="8429732" y="1033805"/>
                </a:cubicBezTo>
                <a:cubicBezTo>
                  <a:pt x="8401304" y="984577"/>
                  <a:pt x="8372876" y="1054903"/>
                  <a:pt x="8337340" y="1047872"/>
                </a:cubicBezTo>
                <a:cubicBezTo>
                  <a:pt x="8429732" y="991609"/>
                  <a:pt x="8479484" y="893151"/>
                  <a:pt x="8600304" y="872052"/>
                </a:cubicBezTo>
                <a:close/>
                <a:moveTo>
                  <a:pt x="8236388" y="787125"/>
                </a:moveTo>
                <a:lnTo>
                  <a:pt x="8236752" y="787772"/>
                </a:lnTo>
                <a:lnTo>
                  <a:pt x="8236164" y="787561"/>
                </a:lnTo>
                <a:close/>
                <a:moveTo>
                  <a:pt x="8115576" y="786956"/>
                </a:moveTo>
                <a:cubicBezTo>
                  <a:pt x="8108484" y="871537"/>
                  <a:pt x="8002112" y="857441"/>
                  <a:pt x="7945380" y="892683"/>
                </a:cubicBezTo>
                <a:cubicBezTo>
                  <a:pt x="8009204" y="829247"/>
                  <a:pt x="8044660" y="822199"/>
                  <a:pt x="8115576" y="786956"/>
                </a:cubicBezTo>
                <a:close/>
                <a:moveTo>
                  <a:pt x="8158344" y="759440"/>
                </a:moveTo>
                <a:cubicBezTo>
                  <a:pt x="8169032" y="766522"/>
                  <a:pt x="8183292" y="770065"/>
                  <a:pt x="8197548" y="773606"/>
                </a:cubicBezTo>
                <a:lnTo>
                  <a:pt x="8236164" y="787561"/>
                </a:lnTo>
                <a:lnTo>
                  <a:pt x="8227840" y="803710"/>
                </a:lnTo>
                <a:cubicBezTo>
                  <a:pt x="8213584" y="824958"/>
                  <a:pt x="8193984" y="840897"/>
                  <a:pt x="8158344" y="844438"/>
                </a:cubicBezTo>
                <a:cubicBezTo>
                  <a:pt x="8158344" y="794856"/>
                  <a:pt x="8144088" y="809022"/>
                  <a:pt x="8158344" y="759440"/>
                </a:cubicBezTo>
                <a:close/>
                <a:moveTo>
                  <a:pt x="8003500" y="673494"/>
                </a:moveTo>
                <a:cubicBezTo>
                  <a:pt x="8032064" y="695155"/>
                  <a:pt x="8017784" y="673494"/>
                  <a:pt x="8060632" y="673494"/>
                </a:cubicBezTo>
                <a:cubicBezTo>
                  <a:pt x="8060632" y="695155"/>
                  <a:pt x="8082052" y="702376"/>
                  <a:pt x="8074912" y="731257"/>
                </a:cubicBezTo>
                <a:cubicBezTo>
                  <a:pt x="8032064" y="745697"/>
                  <a:pt x="8032064" y="702376"/>
                  <a:pt x="7989220" y="716816"/>
                </a:cubicBezTo>
                <a:cubicBezTo>
                  <a:pt x="7996360" y="702376"/>
                  <a:pt x="8003500" y="695155"/>
                  <a:pt x="8003500" y="673494"/>
                </a:cubicBezTo>
                <a:close/>
                <a:moveTo>
                  <a:pt x="7640772" y="589578"/>
                </a:moveTo>
                <a:cubicBezTo>
                  <a:pt x="7655000" y="589578"/>
                  <a:pt x="7676344" y="589578"/>
                  <a:pt x="7697684" y="589578"/>
                </a:cubicBezTo>
                <a:cubicBezTo>
                  <a:pt x="7733256" y="617801"/>
                  <a:pt x="7669228" y="631912"/>
                  <a:pt x="7683456" y="688357"/>
                </a:cubicBezTo>
                <a:cubicBezTo>
                  <a:pt x="7690572" y="730690"/>
                  <a:pt x="7754600" y="716579"/>
                  <a:pt x="7783056" y="730690"/>
                </a:cubicBezTo>
                <a:cubicBezTo>
                  <a:pt x="7783056" y="857689"/>
                  <a:pt x="7676344" y="808300"/>
                  <a:pt x="7669228" y="907078"/>
                </a:cubicBezTo>
                <a:cubicBezTo>
                  <a:pt x="7683456" y="928245"/>
                  <a:pt x="7797284" y="970580"/>
                  <a:pt x="7783056" y="907078"/>
                </a:cubicBezTo>
                <a:cubicBezTo>
                  <a:pt x="7868428" y="928245"/>
                  <a:pt x="7797284" y="1019969"/>
                  <a:pt x="7825740" y="1090523"/>
                </a:cubicBezTo>
                <a:cubicBezTo>
                  <a:pt x="7875540" y="1097579"/>
                  <a:pt x="7861312" y="1048190"/>
                  <a:pt x="7918228" y="1062301"/>
                </a:cubicBezTo>
                <a:cubicBezTo>
                  <a:pt x="7925344" y="1104635"/>
                  <a:pt x="7932456" y="1146968"/>
                  <a:pt x="7975144" y="1154024"/>
                </a:cubicBezTo>
                <a:cubicBezTo>
                  <a:pt x="7975144" y="1175189"/>
                  <a:pt x="7918228" y="1139911"/>
                  <a:pt x="7904000" y="1132857"/>
                </a:cubicBezTo>
                <a:cubicBezTo>
                  <a:pt x="7882656" y="1146968"/>
                  <a:pt x="7896884" y="1161079"/>
                  <a:pt x="7889772" y="1210467"/>
                </a:cubicBezTo>
                <a:cubicBezTo>
                  <a:pt x="7925344" y="1203413"/>
                  <a:pt x="8039172" y="1224578"/>
                  <a:pt x="8074744" y="1168135"/>
                </a:cubicBezTo>
                <a:cubicBezTo>
                  <a:pt x="8117428" y="1168135"/>
                  <a:pt x="8138772" y="1189300"/>
                  <a:pt x="8181456" y="1196357"/>
                </a:cubicBezTo>
                <a:cubicBezTo>
                  <a:pt x="8188568" y="1259856"/>
                  <a:pt x="8167228" y="1295134"/>
                  <a:pt x="8153000" y="1337468"/>
                </a:cubicBezTo>
                <a:cubicBezTo>
                  <a:pt x="8174344" y="1337468"/>
                  <a:pt x="8188568" y="1330412"/>
                  <a:pt x="8195684" y="1309245"/>
                </a:cubicBezTo>
                <a:cubicBezTo>
                  <a:pt x="8224140" y="1316301"/>
                  <a:pt x="8209916" y="1400968"/>
                  <a:pt x="8195684" y="1408023"/>
                </a:cubicBezTo>
                <a:cubicBezTo>
                  <a:pt x="8259712" y="1499746"/>
                  <a:pt x="8352200" y="1358634"/>
                  <a:pt x="8430456" y="1408023"/>
                </a:cubicBezTo>
                <a:cubicBezTo>
                  <a:pt x="8430456" y="1506800"/>
                  <a:pt x="8352200" y="1563246"/>
                  <a:pt x="8281056" y="1542078"/>
                </a:cubicBezTo>
                <a:cubicBezTo>
                  <a:pt x="8323740" y="1640856"/>
                  <a:pt x="8231256" y="1549135"/>
                  <a:pt x="8224140" y="1626745"/>
                </a:cubicBezTo>
                <a:cubicBezTo>
                  <a:pt x="8238368" y="1640856"/>
                  <a:pt x="8316628" y="1619690"/>
                  <a:pt x="8323740" y="1669079"/>
                </a:cubicBezTo>
                <a:cubicBezTo>
                  <a:pt x="8373540" y="1669079"/>
                  <a:pt x="8394884" y="1605578"/>
                  <a:pt x="8430456" y="1640856"/>
                </a:cubicBezTo>
                <a:cubicBezTo>
                  <a:pt x="8409112" y="1711412"/>
                  <a:pt x="8380656" y="1746690"/>
                  <a:pt x="8402000" y="1831357"/>
                </a:cubicBezTo>
                <a:cubicBezTo>
                  <a:pt x="8473140" y="1831357"/>
                  <a:pt x="8494484" y="1774912"/>
                  <a:pt x="8558512" y="1767857"/>
                </a:cubicBezTo>
                <a:cubicBezTo>
                  <a:pt x="8522944" y="1838412"/>
                  <a:pt x="8466028" y="1887801"/>
                  <a:pt x="8501600" y="1958356"/>
                </a:cubicBezTo>
                <a:cubicBezTo>
                  <a:pt x="8473140" y="1972467"/>
                  <a:pt x="8437572" y="1965413"/>
                  <a:pt x="8416228" y="2014801"/>
                </a:cubicBezTo>
                <a:cubicBezTo>
                  <a:pt x="8402000" y="1937191"/>
                  <a:pt x="8323740" y="1866635"/>
                  <a:pt x="8252600" y="1930135"/>
                </a:cubicBezTo>
                <a:cubicBezTo>
                  <a:pt x="8337972" y="1951301"/>
                  <a:pt x="8380656" y="2099468"/>
                  <a:pt x="8444684" y="2092412"/>
                </a:cubicBezTo>
                <a:cubicBezTo>
                  <a:pt x="8466028" y="2092412"/>
                  <a:pt x="8458912" y="2127690"/>
                  <a:pt x="8458912" y="2148857"/>
                </a:cubicBezTo>
                <a:cubicBezTo>
                  <a:pt x="8565628" y="2148857"/>
                  <a:pt x="8615428" y="2099468"/>
                  <a:pt x="8651000" y="2028912"/>
                </a:cubicBezTo>
                <a:cubicBezTo>
                  <a:pt x="8779056" y="2057134"/>
                  <a:pt x="8835968" y="1930135"/>
                  <a:pt x="8942684" y="1887801"/>
                </a:cubicBezTo>
                <a:cubicBezTo>
                  <a:pt x="8835968" y="2078301"/>
                  <a:pt x="8601200" y="2141802"/>
                  <a:pt x="8458912" y="2304080"/>
                </a:cubicBezTo>
                <a:cubicBezTo>
                  <a:pt x="8437572" y="2240580"/>
                  <a:pt x="8352200" y="2325247"/>
                  <a:pt x="8359312" y="2275858"/>
                </a:cubicBezTo>
                <a:cubicBezTo>
                  <a:pt x="7996484" y="2431079"/>
                  <a:pt x="7662116" y="2579245"/>
                  <a:pt x="7327744" y="2727412"/>
                </a:cubicBezTo>
                <a:cubicBezTo>
                  <a:pt x="7519828" y="2713301"/>
                  <a:pt x="7775944" y="2635691"/>
                  <a:pt x="7939572" y="2536913"/>
                </a:cubicBezTo>
                <a:cubicBezTo>
                  <a:pt x="7975144" y="2536913"/>
                  <a:pt x="7982256" y="2565135"/>
                  <a:pt x="8010712" y="2565135"/>
                </a:cubicBezTo>
                <a:cubicBezTo>
                  <a:pt x="8088972" y="2558080"/>
                  <a:pt x="8067628" y="2452246"/>
                  <a:pt x="8181456" y="2480468"/>
                </a:cubicBezTo>
                <a:cubicBezTo>
                  <a:pt x="8181456" y="2501635"/>
                  <a:pt x="8181456" y="2522802"/>
                  <a:pt x="8195684" y="2522802"/>
                </a:cubicBezTo>
                <a:cubicBezTo>
                  <a:pt x="8302400" y="2480468"/>
                  <a:pt x="8337972" y="2438135"/>
                  <a:pt x="8444684" y="2424025"/>
                </a:cubicBezTo>
                <a:cubicBezTo>
                  <a:pt x="8473140" y="2452246"/>
                  <a:pt x="8444684" y="2438135"/>
                  <a:pt x="8444684" y="2480468"/>
                </a:cubicBezTo>
                <a:cubicBezTo>
                  <a:pt x="8515828" y="2494579"/>
                  <a:pt x="8501600" y="2416968"/>
                  <a:pt x="8565628" y="2424025"/>
                </a:cubicBezTo>
                <a:cubicBezTo>
                  <a:pt x="8558512" y="2402857"/>
                  <a:pt x="8537172" y="2409912"/>
                  <a:pt x="8522944" y="2409912"/>
                </a:cubicBezTo>
                <a:cubicBezTo>
                  <a:pt x="8572744" y="2325247"/>
                  <a:pt x="8715028" y="2275858"/>
                  <a:pt x="8764828" y="2233524"/>
                </a:cubicBezTo>
                <a:cubicBezTo>
                  <a:pt x="8814628" y="2247635"/>
                  <a:pt x="8779056" y="2261745"/>
                  <a:pt x="8764828" y="2289969"/>
                </a:cubicBezTo>
                <a:cubicBezTo>
                  <a:pt x="8786168" y="2289969"/>
                  <a:pt x="8793284" y="2289969"/>
                  <a:pt x="8793284" y="2304080"/>
                </a:cubicBezTo>
                <a:cubicBezTo>
                  <a:pt x="8850200" y="2233524"/>
                  <a:pt x="9063628" y="2247635"/>
                  <a:pt x="9042284" y="2155913"/>
                </a:cubicBezTo>
                <a:cubicBezTo>
                  <a:pt x="9113428" y="2155913"/>
                  <a:pt x="9213028" y="2155913"/>
                  <a:pt x="9220140" y="2028912"/>
                </a:cubicBezTo>
                <a:cubicBezTo>
                  <a:pt x="9476256" y="1972467"/>
                  <a:pt x="9597196" y="1838412"/>
                  <a:pt x="9803512" y="1704356"/>
                </a:cubicBezTo>
                <a:cubicBezTo>
                  <a:pt x="9810624" y="1796079"/>
                  <a:pt x="9597196" y="1831357"/>
                  <a:pt x="9654112" y="1965413"/>
                </a:cubicBezTo>
                <a:cubicBezTo>
                  <a:pt x="9526056" y="2043023"/>
                  <a:pt x="9312628" y="2035968"/>
                  <a:pt x="9220140" y="2205302"/>
                </a:cubicBezTo>
                <a:cubicBezTo>
                  <a:pt x="9198796" y="2184135"/>
                  <a:pt x="9148996" y="2184135"/>
                  <a:pt x="9134768" y="2205302"/>
                </a:cubicBezTo>
                <a:cubicBezTo>
                  <a:pt x="9170340" y="2254691"/>
                  <a:pt x="9156112" y="2297024"/>
                  <a:pt x="9148996" y="2346412"/>
                </a:cubicBezTo>
                <a:cubicBezTo>
                  <a:pt x="9156112" y="2360523"/>
                  <a:pt x="9170340" y="2367579"/>
                  <a:pt x="9191684" y="2374636"/>
                </a:cubicBezTo>
                <a:cubicBezTo>
                  <a:pt x="9234368" y="2367579"/>
                  <a:pt x="9177456" y="2346412"/>
                  <a:pt x="9191684" y="2318190"/>
                </a:cubicBezTo>
                <a:cubicBezTo>
                  <a:pt x="9241484" y="2325247"/>
                  <a:pt x="9220140" y="2409912"/>
                  <a:pt x="9234368" y="2416968"/>
                </a:cubicBezTo>
                <a:cubicBezTo>
                  <a:pt x="9156112" y="2445190"/>
                  <a:pt x="9092084" y="2543968"/>
                  <a:pt x="9028056" y="2551024"/>
                </a:cubicBezTo>
                <a:cubicBezTo>
                  <a:pt x="9049396" y="2628634"/>
                  <a:pt x="9020940" y="2628634"/>
                  <a:pt x="9013828" y="2706246"/>
                </a:cubicBezTo>
                <a:cubicBezTo>
                  <a:pt x="8992484" y="2685079"/>
                  <a:pt x="8935572" y="2706246"/>
                  <a:pt x="8942684" y="2649802"/>
                </a:cubicBezTo>
                <a:cubicBezTo>
                  <a:pt x="8935572" y="2600413"/>
                  <a:pt x="8992484" y="2614524"/>
                  <a:pt x="9013828" y="2593356"/>
                </a:cubicBezTo>
                <a:cubicBezTo>
                  <a:pt x="8878656" y="2501635"/>
                  <a:pt x="8850200" y="2882635"/>
                  <a:pt x="8693684" y="2783857"/>
                </a:cubicBezTo>
                <a:cubicBezTo>
                  <a:pt x="8558512" y="2903802"/>
                  <a:pt x="8330856" y="3073135"/>
                  <a:pt x="8202800" y="3073135"/>
                </a:cubicBezTo>
                <a:cubicBezTo>
                  <a:pt x="8160116" y="3087246"/>
                  <a:pt x="8217028" y="3108414"/>
                  <a:pt x="8202800" y="3143690"/>
                </a:cubicBezTo>
                <a:cubicBezTo>
                  <a:pt x="8131656" y="3122525"/>
                  <a:pt x="7975144" y="3150746"/>
                  <a:pt x="7982256" y="3221302"/>
                </a:cubicBezTo>
                <a:cubicBezTo>
                  <a:pt x="7896884" y="3200135"/>
                  <a:pt x="7875540" y="3313023"/>
                  <a:pt x="7761716" y="3305969"/>
                </a:cubicBezTo>
                <a:cubicBezTo>
                  <a:pt x="7761716" y="3291858"/>
                  <a:pt x="7761716" y="3277745"/>
                  <a:pt x="7761716" y="3263635"/>
                </a:cubicBezTo>
                <a:cubicBezTo>
                  <a:pt x="7726144" y="3277745"/>
                  <a:pt x="7640772" y="3313023"/>
                  <a:pt x="7676344" y="3348302"/>
                </a:cubicBezTo>
                <a:cubicBezTo>
                  <a:pt x="7626544" y="3376523"/>
                  <a:pt x="7477144" y="3355358"/>
                  <a:pt x="7455800" y="3454135"/>
                </a:cubicBezTo>
                <a:cubicBezTo>
                  <a:pt x="7341972" y="3440024"/>
                  <a:pt x="7228144" y="3454135"/>
                  <a:pt x="7185456" y="3567023"/>
                </a:cubicBezTo>
                <a:cubicBezTo>
                  <a:pt x="7171228" y="3559968"/>
                  <a:pt x="7149884" y="3552913"/>
                  <a:pt x="7121432" y="3552913"/>
                </a:cubicBezTo>
                <a:cubicBezTo>
                  <a:pt x="7135656" y="3595246"/>
                  <a:pt x="7078744" y="3637580"/>
                  <a:pt x="7021828" y="3658746"/>
                </a:cubicBezTo>
                <a:cubicBezTo>
                  <a:pt x="7292172" y="3672858"/>
                  <a:pt x="7427344" y="3517635"/>
                  <a:pt x="7676344" y="3482357"/>
                </a:cubicBezTo>
                <a:cubicBezTo>
                  <a:pt x="7683456" y="3538803"/>
                  <a:pt x="7619428" y="3517635"/>
                  <a:pt x="7605200" y="3552913"/>
                </a:cubicBezTo>
                <a:cubicBezTo>
                  <a:pt x="7619428" y="3559968"/>
                  <a:pt x="7662116" y="3567023"/>
                  <a:pt x="7719028" y="3567023"/>
                </a:cubicBezTo>
                <a:cubicBezTo>
                  <a:pt x="7754600" y="3595246"/>
                  <a:pt x="7711916" y="3616412"/>
                  <a:pt x="7740372" y="3637580"/>
                </a:cubicBezTo>
                <a:cubicBezTo>
                  <a:pt x="7797284" y="3665801"/>
                  <a:pt x="7854200" y="3616412"/>
                  <a:pt x="7953800" y="3637580"/>
                </a:cubicBezTo>
                <a:cubicBezTo>
                  <a:pt x="7875540" y="3595246"/>
                  <a:pt x="8017828" y="3637580"/>
                  <a:pt x="7982256" y="3552913"/>
                </a:cubicBezTo>
                <a:cubicBezTo>
                  <a:pt x="8017828" y="3559968"/>
                  <a:pt x="8017828" y="3574080"/>
                  <a:pt x="7996484" y="3595246"/>
                </a:cubicBezTo>
                <a:cubicBezTo>
                  <a:pt x="8195684" y="3545857"/>
                  <a:pt x="8337972" y="3369468"/>
                  <a:pt x="8579856" y="3376523"/>
                </a:cubicBezTo>
                <a:cubicBezTo>
                  <a:pt x="8594084" y="3305969"/>
                  <a:pt x="8715028" y="3341247"/>
                  <a:pt x="8715028" y="3256580"/>
                </a:cubicBezTo>
                <a:cubicBezTo>
                  <a:pt x="8907112" y="3298912"/>
                  <a:pt x="8956912" y="3115468"/>
                  <a:pt x="9092084" y="3143690"/>
                </a:cubicBezTo>
                <a:cubicBezTo>
                  <a:pt x="9134768" y="3115468"/>
                  <a:pt x="9063628" y="3066079"/>
                  <a:pt x="9120540" y="3059025"/>
                </a:cubicBezTo>
                <a:cubicBezTo>
                  <a:pt x="9156112" y="3122525"/>
                  <a:pt x="9127656" y="3143690"/>
                  <a:pt x="9177456" y="3228357"/>
                </a:cubicBezTo>
                <a:cubicBezTo>
                  <a:pt x="9262828" y="3136635"/>
                  <a:pt x="9348200" y="3171913"/>
                  <a:pt x="9412224" y="3037857"/>
                </a:cubicBezTo>
                <a:cubicBezTo>
                  <a:pt x="9440684" y="3094301"/>
                  <a:pt x="9533168" y="3094301"/>
                  <a:pt x="9547396" y="3171913"/>
                </a:cubicBezTo>
                <a:cubicBezTo>
                  <a:pt x="9646996" y="3157802"/>
                  <a:pt x="9661228" y="3143690"/>
                  <a:pt x="9746596" y="3108414"/>
                </a:cubicBezTo>
                <a:cubicBezTo>
                  <a:pt x="9753712" y="3157802"/>
                  <a:pt x="9703912" y="3150746"/>
                  <a:pt x="9689684" y="3186024"/>
                </a:cubicBezTo>
                <a:cubicBezTo>
                  <a:pt x="9696796" y="3242469"/>
                  <a:pt x="9739484" y="3164857"/>
                  <a:pt x="9732368" y="3228357"/>
                </a:cubicBezTo>
                <a:cubicBezTo>
                  <a:pt x="9711028" y="3235413"/>
                  <a:pt x="9739484" y="3242469"/>
                  <a:pt x="9732368" y="3270691"/>
                </a:cubicBezTo>
                <a:cubicBezTo>
                  <a:pt x="9682568" y="3298912"/>
                  <a:pt x="9654112" y="3270691"/>
                  <a:pt x="9618540" y="3242469"/>
                </a:cubicBezTo>
                <a:cubicBezTo>
                  <a:pt x="9597196" y="3242469"/>
                  <a:pt x="9604312" y="3270691"/>
                  <a:pt x="9618540" y="3270691"/>
                </a:cubicBezTo>
                <a:cubicBezTo>
                  <a:pt x="9547396" y="3291858"/>
                  <a:pt x="9348200" y="3432969"/>
                  <a:pt x="9241484" y="3503524"/>
                </a:cubicBezTo>
                <a:cubicBezTo>
                  <a:pt x="9134768" y="3567023"/>
                  <a:pt x="9020940" y="3616412"/>
                  <a:pt x="8935572" y="3665801"/>
                </a:cubicBezTo>
                <a:cubicBezTo>
                  <a:pt x="8793284" y="3743412"/>
                  <a:pt x="8672340" y="3884524"/>
                  <a:pt x="8537172" y="3926857"/>
                </a:cubicBezTo>
                <a:cubicBezTo>
                  <a:pt x="8487372" y="3940969"/>
                  <a:pt x="8423340" y="3919802"/>
                  <a:pt x="8380656" y="3983301"/>
                </a:cubicBezTo>
                <a:cubicBezTo>
                  <a:pt x="8366428" y="4025635"/>
                  <a:pt x="8423340" y="4011524"/>
                  <a:pt x="8409112" y="4053858"/>
                </a:cubicBezTo>
                <a:cubicBezTo>
                  <a:pt x="8380656" y="4067969"/>
                  <a:pt x="8352200" y="4089136"/>
                  <a:pt x="8352200" y="4131468"/>
                </a:cubicBezTo>
                <a:cubicBezTo>
                  <a:pt x="8544284" y="4089136"/>
                  <a:pt x="8800400" y="3821024"/>
                  <a:pt x="8964028" y="3912746"/>
                </a:cubicBezTo>
                <a:cubicBezTo>
                  <a:pt x="8956912" y="3813968"/>
                  <a:pt x="9120540" y="3884524"/>
                  <a:pt x="9092084" y="3764580"/>
                </a:cubicBezTo>
                <a:cubicBezTo>
                  <a:pt x="9141884" y="3750469"/>
                  <a:pt x="9177456" y="3778690"/>
                  <a:pt x="9198796" y="3722247"/>
                </a:cubicBezTo>
                <a:cubicBezTo>
                  <a:pt x="9227256" y="3771635"/>
                  <a:pt x="9362424" y="3736358"/>
                  <a:pt x="9341084" y="3644635"/>
                </a:cubicBezTo>
                <a:cubicBezTo>
                  <a:pt x="9376656" y="3651691"/>
                  <a:pt x="9376656" y="3694023"/>
                  <a:pt x="9397996" y="3708134"/>
                </a:cubicBezTo>
                <a:cubicBezTo>
                  <a:pt x="9426456" y="3672858"/>
                  <a:pt x="9426456" y="3686969"/>
                  <a:pt x="9490484" y="3679912"/>
                </a:cubicBezTo>
                <a:cubicBezTo>
                  <a:pt x="9462024" y="3658746"/>
                  <a:pt x="9433568" y="3637580"/>
                  <a:pt x="9440684" y="3574080"/>
                </a:cubicBezTo>
                <a:cubicBezTo>
                  <a:pt x="9504712" y="3581135"/>
                  <a:pt x="9504712" y="3538803"/>
                  <a:pt x="9533168" y="3531746"/>
                </a:cubicBezTo>
                <a:cubicBezTo>
                  <a:pt x="9604312" y="3545857"/>
                  <a:pt x="9483368" y="3574080"/>
                  <a:pt x="9504712" y="3616412"/>
                </a:cubicBezTo>
                <a:cubicBezTo>
                  <a:pt x="9575856" y="3581135"/>
                  <a:pt x="9625656" y="3694023"/>
                  <a:pt x="9732368" y="3658746"/>
                </a:cubicBezTo>
                <a:cubicBezTo>
                  <a:pt x="9739484" y="3778690"/>
                  <a:pt x="9504712" y="3778690"/>
                  <a:pt x="9476256" y="3905691"/>
                </a:cubicBezTo>
                <a:cubicBezTo>
                  <a:pt x="9326856" y="3912746"/>
                  <a:pt x="9277056" y="4025635"/>
                  <a:pt x="9184568" y="4082080"/>
                </a:cubicBezTo>
                <a:cubicBezTo>
                  <a:pt x="9148996" y="4075023"/>
                  <a:pt x="9127656" y="4060912"/>
                  <a:pt x="9077856" y="4067969"/>
                </a:cubicBezTo>
                <a:cubicBezTo>
                  <a:pt x="9035168" y="4082080"/>
                  <a:pt x="9028056" y="4145579"/>
                  <a:pt x="9020940" y="4202024"/>
                </a:cubicBezTo>
                <a:cubicBezTo>
                  <a:pt x="8978256" y="4187913"/>
                  <a:pt x="8985372" y="4216135"/>
                  <a:pt x="8949800" y="4216135"/>
                </a:cubicBezTo>
                <a:cubicBezTo>
                  <a:pt x="8914228" y="4216135"/>
                  <a:pt x="8928456" y="4202024"/>
                  <a:pt x="8935572" y="4187913"/>
                </a:cubicBezTo>
                <a:cubicBezTo>
                  <a:pt x="8878656" y="4173802"/>
                  <a:pt x="8892884" y="4230246"/>
                  <a:pt x="8835968" y="4216135"/>
                </a:cubicBezTo>
                <a:cubicBezTo>
                  <a:pt x="8807512" y="4279635"/>
                  <a:pt x="8871540" y="4300801"/>
                  <a:pt x="8821740" y="4343135"/>
                </a:cubicBezTo>
                <a:cubicBezTo>
                  <a:pt x="8807512" y="4336080"/>
                  <a:pt x="8786168" y="4329024"/>
                  <a:pt x="8757712" y="4329024"/>
                </a:cubicBezTo>
                <a:cubicBezTo>
                  <a:pt x="8757712" y="4307857"/>
                  <a:pt x="8757712" y="4293746"/>
                  <a:pt x="8757712" y="4272580"/>
                </a:cubicBezTo>
                <a:cubicBezTo>
                  <a:pt x="8693684" y="4272580"/>
                  <a:pt x="8629656" y="4265524"/>
                  <a:pt x="8643884" y="4343135"/>
                </a:cubicBezTo>
                <a:cubicBezTo>
                  <a:pt x="8537172" y="4336080"/>
                  <a:pt x="8515828" y="4420747"/>
                  <a:pt x="8437572" y="4406636"/>
                </a:cubicBezTo>
                <a:cubicBezTo>
                  <a:pt x="8437572" y="4463079"/>
                  <a:pt x="8515828" y="4456025"/>
                  <a:pt x="8515828" y="4519524"/>
                </a:cubicBezTo>
                <a:cubicBezTo>
                  <a:pt x="8480256" y="4611246"/>
                  <a:pt x="8330856" y="4590080"/>
                  <a:pt x="8309512" y="4695913"/>
                </a:cubicBezTo>
                <a:cubicBezTo>
                  <a:pt x="8266828" y="4674746"/>
                  <a:pt x="8245484" y="4688858"/>
                  <a:pt x="8195684" y="4695913"/>
                </a:cubicBezTo>
                <a:cubicBezTo>
                  <a:pt x="8174344" y="4752358"/>
                  <a:pt x="8231256" y="4724134"/>
                  <a:pt x="8224140" y="4766469"/>
                </a:cubicBezTo>
                <a:cubicBezTo>
                  <a:pt x="8131656" y="4688858"/>
                  <a:pt x="8074744" y="4759412"/>
                  <a:pt x="7960912" y="4780579"/>
                </a:cubicBezTo>
                <a:cubicBezTo>
                  <a:pt x="8003600" y="4829968"/>
                  <a:pt x="7896884" y="4879357"/>
                  <a:pt x="7975144" y="4914635"/>
                </a:cubicBezTo>
                <a:cubicBezTo>
                  <a:pt x="7968028" y="4949913"/>
                  <a:pt x="7911112" y="4935802"/>
                  <a:pt x="7904000" y="4971080"/>
                </a:cubicBezTo>
                <a:cubicBezTo>
                  <a:pt x="7904000" y="4999302"/>
                  <a:pt x="7918228" y="4999302"/>
                  <a:pt x="7918228" y="5027524"/>
                </a:cubicBezTo>
                <a:cubicBezTo>
                  <a:pt x="8003600" y="5006358"/>
                  <a:pt x="8046284" y="4971080"/>
                  <a:pt x="8074744" y="4928746"/>
                </a:cubicBezTo>
                <a:cubicBezTo>
                  <a:pt x="8261490" y="4955205"/>
                  <a:pt x="8517024" y="4690208"/>
                  <a:pt x="8700644" y="4738371"/>
                </a:cubicBezTo>
                <a:lnTo>
                  <a:pt x="8730194" y="4749941"/>
                </a:lnTo>
                <a:lnTo>
                  <a:pt x="8731256" y="4754672"/>
                </a:lnTo>
                <a:cubicBezTo>
                  <a:pt x="8739926" y="4772201"/>
                  <a:pt x="8782614" y="4826441"/>
                  <a:pt x="8793284" y="4837025"/>
                </a:cubicBezTo>
                <a:cubicBezTo>
                  <a:pt x="8679456" y="4879357"/>
                  <a:pt x="8579856" y="4971080"/>
                  <a:pt x="8416228" y="5027524"/>
                </a:cubicBezTo>
                <a:cubicBezTo>
                  <a:pt x="8423340" y="5041634"/>
                  <a:pt x="8430456" y="5055747"/>
                  <a:pt x="8430456" y="5083968"/>
                </a:cubicBezTo>
                <a:cubicBezTo>
                  <a:pt x="8572744" y="5062802"/>
                  <a:pt x="8665228" y="5027524"/>
                  <a:pt x="8821740" y="4992246"/>
                </a:cubicBezTo>
                <a:cubicBezTo>
                  <a:pt x="8814628" y="5041634"/>
                  <a:pt x="8814628" y="5020469"/>
                  <a:pt x="8821740" y="5069858"/>
                </a:cubicBezTo>
                <a:cubicBezTo>
                  <a:pt x="8686568" y="5168635"/>
                  <a:pt x="8522944" y="5246246"/>
                  <a:pt x="8323740" y="5288580"/>
                </a:cubicBezTo>
                <a:cubicBezTo>
                  <a:pt x="8259712" y="5401468"/>
                  <a:pt x="8017828" y="5394413"/>
                  <a:pt x="8017828" y="5535524"/>
                </a:cubicBezTo>
                <a:cubicBezTo>
                  <a:pt x="8024944" y="5563746"/>
                  <a:pt x="8067628" y="5542579"/>
                  <a:pt x="8067628" y="5577857"/>
                </a:cubicBezTo>
                <a:cubicBezTo>
                  <a:pt x="8110312" y="5542579"/>
                  <a:pt x="8252600" y="5556691"/>
                  <a:pt x="8295284" y="5486136"/>
                </a:cubicBezTo>
                <a:cubicBezTo>
                  <a:pt x="8494484" y="5479079"/>
                  <a:pt x="8707912" y="5309746"/>
                  <a:pt x="8892884" y="5225079"/>
                </a:cubicBezTo>
                <a:cubicBezTo>
                  <a:pt x="8999596" y="5182746"/>
                  <a:pt x="9141884" y="5189802"/>
                  <a:pt x="9170340" y="5098079"/>
                </a:cubicBezTo>
                <a:cubicBezTo>
                  <a:pt x="9184568" y="5105136"/>
                  <a:pt x="9205912" y="5112190"/>
                  <a:pt x="9227256" y="5112190"/>
                </a:cubicBezTo>
                <a:cubicBezTo>
                  <a:pt x="9305512" y="5027524"/>
                  <a:pt x="9397996" y="4964024"/>
                  <a:pt x="9518940" y="4935802"/>
                </a:cubicBezTo>
                <a:cubicBezTo>
                  <a:pt x="9611428" y="4801747"/>
                  <a:pt x="9789284" y="4801747"/>
                  <a:pt x="9867540" y="4688858"/>
                </a:cubicBezTo>
                <a:cubicBezTo>
                  <a:pt x="9981368" y="4766469"/>
                  <a:pt x="10073856" y="4597135"/>
                  <a:pt x="10144996" y="4597135"/>
                </a:cubicBezTo>
                <a:cubicBezTo>
                  <a:pt x="9995596" y="4829968"/>
                  <a:pt x="9682568" y="4900524"/>
                  <a:pt x="9540284" y="5140414"/>
                </a:cubicBezTo>
                <a:cubicBezTo>
                  <a:pt x="9476256" y="5112190"/>
                  <a:pt x="9333968" y="5203913"/>
                  <a:pt x="9348200" y="5253302"/>
                </a:cubicBezTo>
                <a:cubicBezTo>
                  <a:pt x="9262828" y="5295635"/>
                  <a:pt x="9063628" y="5366191"/>
                  <a:pt x="9099196" y="5429691"/>
                </a:cubicBezTo>
                <a:cubicBezTo>
                  <a:pt x="9084968" y="5472025"/>
                  <a:pt x="9049396" y="5422636"/>
                  <a:pt x="9042284" y="5415579"/>
                </a:cubicBezTo>
                <a:cubicBezTo>
                  <a:pt x="9013828" y="5415579"/>
                  <a:pt x="9006712" y="5436747"/>
                  <a:pt x="9013828" y="5472025"/>
                </a:cubicBezTo>
                <a:cubicBezTo>
                  <a:pt x="8956912" y="5457912"/>
                  <a:pt x="8949800" y="5493190"/>
                  <a:pt x="8928456" y="5514357"/>
                </a:cubicBezTo>
                <a:cubicBezTo>
                  <a:pt x="8707912" y="5535524"/>
                  <a:pt x="8643884" y="5711913"/>
                  <a:pt x="8430456" y="5733080"/>
                </a:cubicBezTo>
                <a:cubicBezTo>
                  <a:pt x="8345084" y="5853024"/>
                  <a:pt x="8110312" y="5824801"/>
                  <a:pt x="8039172" y="5951802"/>
                </a:cubicBezTo>
                <a:cubicBezTo>
                  <a:pt x="7939572" y="6001191"/>
                  <a:pt x="7804400" y="6015301"/>
                  <a:pt x="7761716" y="6114079"/>
                </a:cubicBezTo>
                <a:cubicBezTo>
                  <a:pt x="7676344" y="6135246"/>
                  <a:pt x="7662116" y="6128190"/>
                  <a:pt x="7647884" y="6198746"/>
                </a:cubicBezTo>
                <a:cubicBezTo>
                  <a:pt x="7612316" y="6198746"/>
                  <a:pt x="7590972" y="6205802"/>
                  <a:pt x="7569628" y="6212857"/>
                </a:cubicBezTo>
                <a:cubicBezTo>
                  <a:pt x="7576744" y="6304580"/>
                  <a:pt x="7434456" y="6283413"/>
                  <a:pt x="7470028" y="6361023"/>
                </a:cubicBezTo>
                <a:cubicBezTo>
                  <a:pt x="7334856" y="6325745"/>
                  <a:pt x="7242372" y="6431579"/>
                  <a:pt x="7149884" y="6403357"/>
                </a:cubicBezTo>
                <a:cubicBezTo>
                  <a:pt x="7149884" y="6473912"/>
                  <a:pt x="7100084" y="6410412"/>
                  <a:pt x="7092972" y="6495079"/>
                </a:cubicBezTo>
                <a:cubicBezTo>
                  <a:pt x="7128544" y="6530357"/>
                  <a:pt x="7171228" y="6424523"/>
                  <a:pt x="7206800" y="6495079"/>
                </a:cubicBezTo>
                <a:cubicBezTo>
                  <a:pt x="7192572" y="6551524"/>
                  <a:pt x="7164116" y="6530357"/>
                  <a:pt x="7164116" y="6579746"/>
                </a:cubicBezTo>
                <a:cubicBezTo>
                  <a:pt x="7057400" y="6551524"/>
                  <a:pt x="7043172" y="6607967"/>
                  <a:pt x="6886660" y="6607967"/>
                </a:cubicBezTo>
                <a:cubicBezTo>
                  <a:pt x="6879544" y="6699690"/>
                  <a:pt x="7021828" y="6720858"/>
                  <a:pt x="7036060" y="6636191"/>
                </a:cubicBezTo>
                <a:cubicBezTo>
                  <a:pt x="7185456" y="6664412"/>
                  <a:pt x="7334856" y="6523301"/>
                  <a:pt x="7526944" y="6551524"/>
                </a:cubicBezTo>
                <a:cubicBezTo>
                  <a:pt x="7548284" y="6622080"/>
                  <a:pt x="7455800" y="6593857"/>
                  <a:pt x="7470028" y="6664412"/>
                </a:cubicBezTo>
                <a:cubicBezTo>
                  <a:pt x="7427344" y="6678523"/>
                  <a:pt x="7427344" y="6643245"/>
                  <a:pt x="7398888" y="6636191"/>
                </a:cubicBezTo>
                <a:cubicBezTo>
                  <a:pt x="7334856" y="6805524"/>
                  <a:pt x="7085860" y="6629134"/>
                  <a:pt x="7036060" y="6798468"/>
                </a:cubicBezTo>
                <a:cubicBezTo>
                  <a:pt x="6893772" y="6798468"/>
                  <a:pt x="6779944" y="6833746"/>
                  <a:pt x="6758600" y="6953691"/>
                </a:cubicBezTo>
                <a:cubicBezTo>
                  <a:pt x="6794172" y="7031301"/>
                  <a:pt x="7043172" y="7045412"/>
                  <a:pt x="7036060" y="6953691"/>
                </a:cubicBezTo>
                <a:cubicBezTo>
                  <a:pt x="7078744" y="6953691"/>
                  <a:pt x="7085860" y="6996023"/>
                  <a:pt x="7121432" y="6996023"/>
                </a:cubicBezTo>
                <a:cubicBezTo>
                  <a:pt x="7128544" y="7038358"/>
                  <a:pt x="7064516" y="6960745"/>
                  <a:pt x="7078744" y="7024247"/>
                </a:cubicBezTo>
                <a:cubicBezTo>
                  <a:pt x="7228144" y="7010134"/>
                  <a:pt x="7619428" y="6953691"/>
                  <a:pt x="7562516" y="6805524"/>
                </a:cubicBezTo>
                <a:cubicBezTo>
                  <a:pt x="7619428" y="6791412"/>
                  <a:pt x="7676344" y="6770246"/>
                  <a:pt x="7747484" y="6763190"/>
                </a:cubicBezTo>
                <a:cubicBezTo>
                  <a:pt x="7754600" y="6791412"/>
                  <a:pt x="7740372" y="6805524"/>
                  <a:pt x="7733256" y="6819635"/>
                </a:cubicBezTo>
                <a:cubicBezTo>
                  <a:pt x="7790172" y="6861968"/>
                  <a:pt x="7975144" y="6847857"/>
                  <a:pt x="8039172" y="6805524"/>
                </a:cubicBezTo>
                <a:cubicBezTo>
                  <a:pt x="8060512" y="6819635"/>
                  <a:pt x="8067628" y="6840802"/>
                  <a:pt x="8067628" y="6861968"/>
                </a:cubicBezTo>
                <a:cubicBezTo>
                  <a:pt x="8074744" y="6791412"/>
                  <a:pt x="8231256" y="6812579"/>
                  <a:pt x="8245484" y="6706745"/>
                </a:cubicBezTo>
                <a:cubicBezTo>
                  <a:pt x="8295284" y="6706745"/>
                  <a:pt x="8345084" y="6706745"/>
                  <a:pt x="8387772" y="6706745"/>
                </a:cubicBezTo>
                <a:cubicBezTo>
                  <a:pt x="8409112" y="6749079"/>
                  <a:pt x="8387772" y="6742023"/>
                  <a:pt x="8387772" y="6805524"/>
                </a:cubicBezTo>
                <a:cubicBezTo>
                  <a:pt x="8316628" y="6742023"/>
                  <a:pt x="8337972" y="6869024"/>
                  <a:pt x="8273940" y="6861968"/>
                </a:cubicBezTo>
                <a:cubicBezTo>
                  <a:pt x="8380656" y="6904302"/>
                  <a:pt x="8480256" y="6749079"/>
                  <a:pt x="8565628" y="6777301"/>
                </a:cubicBezTo>
                <a:cubicBezTo>
                  <a:pt x="8508712" y="6819635"/>
                  <a:pt x="8480256" y="6854913"/>
                  <a:pt x="8480256" y="6918413"/>
                </a:cubicBezTo>
                <a:cubicBezTo>
                  <a:pt x="8416228" y="6932524"/>
                  <a:pt x="8501600" y="6869024"/>
                  <a:pt x="8437572" y="6861968"/>
                </a:cubicBezTo>
                <a:cubicBezTo>
                  <a:pt x="8366428" y="6876079"/>
                  <a:pt x="8323740" y="6939580"/>
                  <a:pt x="8231256" y="6967802"/>
                </a:cubicBezTo>
                <a:cubicBezTo>
                  <a:pt x="8231256" y="6988969"/>
                  <a:pt x="8252600" y="6996023"/>
                  <a:pt x="8245484" y="7024247"/>
                </a:cubicBezTo>
                <a:cubicBezTo>
                  <a:pt x="8224140" y="7024247"/>
                  <a:pt x="8202800" y="7017191"/>
                  <a:pt x="8202800" y="7038358"/>
                </a:cubicBezTo>
                <a:cubicBezTo>
                  <a:pt x="8032056" y="6974856"/>
                  <a:pt x="7839972" y="7108912"/>
                  <a:pt x="7768828" y="7228857"/>
                </a:cubicBezTo>
                <a:cubicBezTo>
                  <a:pt x="7541172" y="7214746"/>
                  <a:pt x="7277944" y="7369969"/>
                  <a:pt x="7078744" y="7461690"/>
                </a:cubicBezTo>
                <a:cubicBezTo>
                  <a:pt x="7078744" y="7475801"/>
                  <a:pt x="7100084" y="7475801"/>
                  <a:pt x="7107200" y="7475801"/>
                </a:cubicBezTo>
                <a:cubicBezTo>
                  <a:pt x="6943572" y="7468746"/>
                  <a:pt x="6893772" y="7475801"/>
                  <a:pt x="6772828" y="7546357"/>
                </a:cubicBezTo>
                <a:cubicBezTo>
                  <a:pt x="6637660" y="7546357"/>
                  <a:pt x="6523832" y="7525190"/>
                  <a:pt x="6452688" y="7638079"/>
                </a:cubicBezTo>
                <a:cubicBezTo>
                  <a:pt x="6410000" y="7623969"/>
                  <a:pt x="6210804" y="7574579"/>
                  <a:pt x="6203688" y="7680412"/>
                </a:cubicBezTo>
                <a:cubicBezTo>
                  <a:pt x="6182344" y="7680412"/>
                  <a:pt x="6196572" y="7631023"/>
                  <a:pt x="6161004" y="7638079"/>
                </a:cubicBezTo>
                <a:cubicBezTo>
                  <a:pt x="6011602" y="7743912"/>
                  <a:pt x="5712804" y="7786246"/>
                  <a:pt x="5549174" y="7814468"/>
                </a:cubicBezTo>
                <a:cubicBezTo>
                  <a:pt x="5584746" y="7842689"/>
                  <a:pt x="5620316" y="7863857"/>
                  <a:pt x="5670116" y="7870913"/>
                </a:cubicBezTo>
                <a:cubicBezTo>
                  <a:pt x="5620316" y="7913245"/>
                  <a:pt x="5570516" y="7870913"/>
                  <a:pt x="5549174" y="7941467"/>
                </a:cubicBezTo>
                <a:cubicBezTo>
                  <a:pt x="5684346" y="8026134"/>
                  <a:pt x="5840860" y="7906191"/>
                  <a:pt x="5990260" y="7913245"/>
                </a:cubicBezTo>
                <a:cubicBezTo>
                  <a:pt x="5990260" y="7899135"/>
                  <a:pt x="5968916" y="7906191"/>
                  <a:pt x="5961802" y="7899135"/>
                </a:cubicBezTo>
                <a:cubicBezTo>
                  <a:pt x="5961802" y="7885024"/>
                  <a:pt x="5990260" y="7885024"/>
                  <a:pt x="5990260" y="7899135"/>
                </a:cubicBezTo>
                <a:cubicBezTo>
                  <a:pt x="6431344" y="7821524"/>
                  <a:pt x="6829744" y="7694523"/>
                  <a:pt x="7157000" y="7574579"/>
                </a:cubicBezTo>
                <a:cubicBezTo>
                  <a:pt x="7185456" y="7574579"/>
                  <a:pt x="7221028" y="7574579"/>
                  <a:pt x="7256600" y="7574579"/>
                </a:cubicBezTo>
                <a:cubicBezTo>
                  <a:pt x="7911112" y="7362912"/>
                  <a:pt x="8651000" y="7017191"/>
                  <a:pt x="9262828" y="6699690"/>
                </a:cubicBezTo>
                <a:cubicBezTo>
                  <a:pt x="9333968" y="6615024"/>
                  <a:pt x="9462024" y="6586802"/>
                  <a:pt x="9540284" y="6509190"/>
                </a:cubicBezTo>
                <a:cubicBezTo>
                  <a:pt x="9604312" y="6572691"/>
                  <a:pt x="9483368" y="6586802"/>
                  <a:pt x="9526056" y="6643245"/>
                </a:cubicBezTo>
                <a:cubicBezTo>
                  <a:pt x="9476256" y="6615024"/>
                  <a:pt x="9433568" y="6629134"/>
                  <a:pt x="9440684" y="6699690"/>
                </a:cubicBezTo>
                <a:cubicBezTo>
                  <a:pt x="9284168" y="6678523"/>
                  <a:pt x="9291284" y="6883135"/>
                  <a:pt x="9134768" y="6904302"/>
                </a:cubicBezTo>
                <a:cubicBezTo>
                  <a:pt x="9141884" y="6925467"/>
                  <a:pt x="9120540" y="6981913"/>
                  <a:pt x="9148996" y="6974856"/>
                </a:cubicBezTo>
                <a:cubicBezTo>
                  <a:pt x="9006712" y="7024247"/>
                  <a:pt x="8793284" y="7080690"/>
                  <a:pt x="8715028" y="7207691"/>
                </a:cubicBezTo>
                <a:cubicBezTo>
                  <a:pt x="8601200" y="7144190"/>
                  <a:pt x="8551400" y="7320580"/>
                  <a:pt x="8423340" y="7327634"/>
                </a:cubicBezTo>
                <a:cubicBezTo>
                  <a:pt x="8430456" y="7341745"/>
                  <a:pt x="8437572" y="7348801"/>
                  <a:pt x="8451800" y="7355858"/>
                </a:cubicBezTo>
                <a:cubicBezTo>
                  <a:pt x="8209916" y="7348801"/>
                  <a:pt x="7918228" y="7666301"/>
                  <a:pt x="7619428" y="7602802"/>
                </a:cubicBezTo>
                <a:cubicBezTo>
                  <a:pt x="7526944" y="7645134"/>
                  <a:pt x="7427344" y="7673357"/>
                  <a:pt x="7341972" y="7722747"/>
                </a:cubicBezTo>
                <a:cubicBezTo>
                  <a:pt x="7391772" y="7765079"/>
                  <a:pt x="7313516" y="7800357"/>
                  <a:pt x="7299288" y="7863857"/>
                </a:cubicBezTo>
                <a:cubicBezTo>
                  <a:pt x="7292172" y="7920301"/>
                  <a:pt x="7356200" y="7899135"/>
                  <a:pt x="7341972" y="7955579"/>
                </a:cubicBezTo>
                <a:cubicBezTo>
                  <a:pt x="7157000" y="8033191"/>
                  <a:pt x="6936460" y="8146079"/>
                  <a:pt x="6630544" y="8160189"/>
                </a:cubicBezTo>
                <a:cubicBezTo>
                  <a:pt x="6637660" y="8146079"/>
                  <a:pt x="6644772" y="8131968"/>
                  <a:pt x="6644772" y="8110801"/>
                </a:cubicBezTo>
                <a:cubicBezTo>
                  <a:pt x="6580744" y="8117857"/>
                  <a:pt x="6623432" y="8160189"/>
                  <a:pt x="6602088" y="8188413"/>
                </a:cubicBezTo>
                <a:cubicBezTo>
                  <a:pt x="6523832" y="8153135"/>
                  <a:pt x="6530944" y="8237802"/>
                  <a:pt x="6424228" y="8216635"/>
                </a:cubicBezTo>
                <a:cubicBezTo>
                  <a:pt x="6402888" y="8188413"/>
                  <a:pt x="6438460" y="8188413"/>
                  <a:pt x="6424228" y="8146079"/>
                </a:cubicBezTo>
                <a:cubicBezTo>
                  <a:pt x="6381544" y="8139024"/>
                  <a:pt x="6381544" y="8181357"/>
                  <a:pt x="6324632" y="8174301"/>
                </a:cubicBezTo>
                <a:cubicBezTo>
                  <a:pt x="6331744" y="8188413"/>
                  <a:pt x="6345972" y="8195467"/>
                  <a:pt x="6324632" y="8202524"/>
                </a:cubicBezTo>
                <a:cubicBezTo>
                  <a:pt x="6338860" y="8237802"/>
                  <a:pt x="6410000" y="8167246"/>
                  <a:pt x="6395772" y="8244857"/>
                </a:cubicBezTo>
                <a:cubicBezTo>
                  <a:pt x="6360200" y="8251913"/>
                  <a:pt x="6281944" y="8195467"/>
                  <a:pt x="6296172" y="8273080"/>
                </a:cubicBezTo>
                <a:cubicBezTo>
                  <a:pt x="6161004" y="8251913"/>
                  <a:pt x="6061402" y="8378912"/>
                  <a:pt x="5961802" y="8301301"/>
                </a:cubicBezTo>
                <a:cubicBezTo>
                  <a:pt x="5940460" y="8308356"/>
                  <a:pt x="5968916" y="8322469"/>
                  <a:pt x="5961802" y="8350690"/>
                </a:cubicBezTo>
                <a:cubicBezTo>
                  <a:pt x="5904888" y="8343634"/>
                  <a:pt x="5912002" y="8280135"/>
                  <a:pt x="5862202" y="8273080"/>
                </a:cubicBezTo>
                <a:cubicBezTo>
                  <a:pt x="5862202" y="8315413"/>
                  <a:pt x="5912002" y="8308356"/>
                  <a:pt x="5919116" y="8350690"/>
                </a:cubicBezTo>
                <a:cubicBezTo>
                  <a:pt x="5755488" y="8435357"/>
                  <a:pt x="5470916" y="8407134"/>
                  <a:pt x="5278832" y="8477690"/>
                </a:cubicBezTo>
                <a:cubicBezTo>
                  <a:pt x="5243260" y="8484746"/>
                  <a:pt x="5250376" y="8463579"/>
                  <a:pt x="5243260" y="8435357"/>
                </a:cubicBezTo>
                <a:cubicBezTo>
                  <a:pt x="5193460" y="8456524"/>
                  <a:pt x="5200576" y="8477690"/>
                  <a:pt x="5186346" y="8512968"/>
                </a:cubicBezTo>
                <a:cubicBezTo>
                  <a:pt x="4972916" y="8520024"/>
                  <a:pt x="4809290" y="8625856"/>
                  <a:pt x="4503376" y="8583524"/>
                </a:cubicBezTo>
                <a:cubicBezTo>
                  <a:pt x="4204576" y="8724634"/>
                  <a:pt x="3870206" y="8689358"/>
                  <a:pt x="3557176" y="8745801"/>
                </a:cubicBezTo>
                <a:cubicBezTo>
                  <a:pt x="3514492" y="8752857"/>
                  <a:pt x="3507378" y="8724634"/>
                  <a:pt x="3486036" y="8703468"/>
                </a:cubicBezTo>
                <a:cubicBezTo>
                  <a:pt x="3457578" y="8717579"/>
                  <a:pt x="3471806" y="8745801"/>
                  <a:pt x="3436236" y="8717579"/>
                </a:cubicBezTo>
                <a:cubicBezTo>
                  <a:pt x="3429120" y="8745801"/>
                  <a:pt x="3400664" y="8759912"/>
                  <a:pt x="3393548" y="8795190"/>
                </a:cubicBezTo>
                <a:cubicBezTo>
                  <a:pt x="3066292" y="8774023"/>
                  <a:pt x="2817292" y="8830468"/>
                  <a:pt x="2504264" y="8879857"/>
                </a:cubicBezTo>
                <a:cubicBezTo>
                  <a:pt x="1643438" y="8922191"/>
                  <a:pt x="981808" y="9006856"/>
                  <a:pt x="156552" y="9077412"/>
                </a:cubicBezTo>
                <a:cubicBezTo>
                  <a:pt x="119202" y="9056245"/>
                  <a:pt x="80520" y="9045221"/>
                  <a:pt x="41280" y="9040481"/>
                </a:cubicBezTo>
                <a:lnTo>
                  <a:pt x="0" y="9038472"/>
                </a:lnTo>
                <a:lnTo>
                  <a:pt x="0" y="1916360"/>
                </a:lnTo>
                <a:lnTo>
                  <a:pt x="40" y="1916024"/>
                </a:lnTo>
                <a:cubicBezTo>
                  <a:pt x="213468" y="1993634"/>
                  <a:pt x="313068" y="1887801"/>
                  <a:pt x="540724" y="1901913"/>
                </a:cubicBezTo>
                <a:cubicBezTo>
                  <a:pt x="526496" y="1951301"/>
                  <a:pt x="583408" y="1923078"/>
                  <a:pt x="583408" y="1958356"/>
                </a:cubicBezTo>
                <a:cubicBezTo>
                  <a:pt x="867982" y="1958356"/>
                  <a:pt x="1159666" y="1993634"/>
                  <a:pt x="1430008" y="1901913"/>
                </a:cubicBezTo>
                <a:cubicBezTo>
                  <a:pt x="1437124" y="1852524"/>
                  <a:pt x="1380208" y="1866635"/>
                  <a:pt x="1401552" y="1810190"/>
                </a:cubicBezTo>
                <a:cubicBezTo>
                  <a:pt x="1465580" y="1753746"/>
                  <a:pt x="1643438" y="1859578"/>
                  <a:pt x="1721692" y="1824300"/>
                </a:cubicBezTo>
                <a:cubicBezTo>
                  <a:pt x="1735922" y="1831357"/>
                  <a:pt x="1728808" y="1838412"/>
                  <a:pt x="1721692" y="1838412"/>
                </a:cubicBezTo>
                <a:cubicBezTo>
                  <a:pt x="1735922" y="1887801"/>
                  <a:pt x="1849752" y="1845468"/>
                  <a:pt x="1892436" y="1894856"/>
                </a:cubicBezTo>
                <a:cubicBezTo>
                  <a:pt x="2162780" y="1803135"/>
                  <a:pt x="2461578" y="1873689"/>
                  <a:pt x="2724808" y="1796079"/>
                </a:cubicBezTo>
                <a:cubicBezTo>
                  <a:pt x="2924006" y="1824300"/>
                  <a:pt x="3080520" y="1803135"/>
                  <a:pt x="3251264" y="1774912"/>
                </a:cubicBezTo>
                <a:cubicBezTo>
                  <a:pt x="3265492" y="1767857"/>
                  <a:pt x="3272606" y="1746690"/>
                  <a:pt x="3279720" y="1732579"/>
                </a:cubicBezTo>
                <a:cubicBezTo>
                  <a:pt x="3336634" y="1704356"/>
                  <a:pt x="3407778" y="1767857"/>
                  <a:pt x="3471806" y="1760801"/>
                </a:cubicBezTo>
                <a:cubicBezTo>
                  <a:pt x="3507378" y="1753746"/>
                  <a:pt x="3521604" y="1718468"/>
                  <a:pt x="3557176" y="1704356"/>
                </a:cubicBezTo>
                <a:cubicBezTo>
                  <a:pt x="3614092" y="1683190"/>
                  <a:pt x="3685234" y="1711412"/>
                  <a:pt x="3763492" y="1704356"/>
                </a:cubicBezTo>
                <a:cubicBezTo>
                  <a:pt x="4112092" y="1669079"/>
                  <a:pt x="4460690" y="1506800"/>
                  <a:pt x="4837748" y="1570302"/>
                </a:cubicBezTo>
                <a:cubicBezTo>
                  <a:pt x="5172118" y="1443301"/>
                  <a:pt x="5492260" y="1323356"/>
                  <a:pt x="5862202" y="1344523"/>
                </a:cubicBezTo>
                <a:cubicBezTo>
                  <a:pt x="6011602" y="1224578"/>
                  <a:pt x="6232144" y="1175189"/>
                  <a:pt x="6431344" y="1097579"/>
                </a:cubicBezTo>
                <a:cubicBezTo>
                  <a:pt x="6587860" y="1238689"/>
                  <a:pt x="6730144" y="1019969"/>
                  <a:pt x="6936460" y="1012912"/>
                </a:cubicBezTo>
                <a:cubicBezTo>
                  <a:pt x="7157000" y="892967"/>
                  <a:pt x="7526944" y="808300"/>
                  <a:pt x="7697684" y="730690"/>
                </a:cubicBezTo>
                <a:cubicBezTo>
                  <a:pt x="7655000" y="674245"/>
                  <a:pt x="7605200" y="660134"/>
                  <a:pt x="7640772" y="589578"/>
                </a:cubicBezTo>
                <a:close/>
                <a:moveTo>
                  <a:pt x="8978072" y="376946"/>
                </a:moveTo>
                <a:cubicBezTo>
                  <a:pt x="8985196" y="419445"/>
                  <a:pt x="8956684" y="447777"/>
                  <a:pt x="8992324" y="511526"/>
                </a:cubicBezTo>
                <a:cubicBezTo>
                  <a:pt x="8885404" y="554026"/>
                  <a:pt x="8764228" y="667358"/>
                  <a:pt x="8671564" y="688608"/>
                </a:cubicBezTo>
                <a:cubicBezTo>
                  <a:pt x="8650180" y="688608"/>
                  <a:pt x="8657308" y="724024"/>
                  <a:pt x="8657308" y="745272"/>
                </a:cubicBezTo>
                <a:cubicBezTo>
                  <a:pt x="8593152" y="702774"/>
                  <a:pt x="8550388" y="801938"/>
                  <a:pt x="8514744" y="830272"/>
                </a:cubicBezTo>
                <a:cubicBezTo>
                  <a:pt x="8486232" y="851522"/>
                  <a:pt x="8429208" y="809022"/>
                  <a:pt x="8436336" y="872770"/>
                </a:cubicBezTo>
                <a:cubicBezTo>
                  <a:pt x="8372184" y="837354"/>
                  <a:pt x="8315160" y="894020"/>
                  <a:pt x="8279520" y="936520"/>
                </a:cubicBezTo>
                <a:cubicBezTo>
                  <a:pt x="8236752" y="915270"/>
                  <a:pt x="8158344" y="922354"/>
                  <a:pt x="8158344" y="858604"/>
                </a:cubicBezTo>
                <a:cubicBezTo>
                  <a:pt x="8208240" y="865688"/>
                  <a:pt x="8236752" y="886938"/>
                  <a:pt x="8265264" y="901104"/>
                </a:cubicBezTo>
                <a:cubicBezTo>
                  <a:pt x="8265264" y="858604"/>
                  <a:pt x="8236752" y="844438"/>
                  <a:pt x="8251008" y="787772"/>
                </a:cubicBezTo>
                <a:cubicBezTo>
                  <a:pt x="8272392" y="787772"/>
                  <a:pt x="8279520" y="809022"/>
                  <a:pt x="8308032" y="801938"/>
                </a:cubicBezTo>
                <a:cubicBezTo>
                  <a:pt x="8308032" y="759440"/>
                  <a:pt x="8308032" y="724024"/>
                  <a:pt x="8265264" y="731106"/>
                </a:cubicBezTo>
                <a:lnTo>
                  <a:pt x="8236388" y="787125"/>
                </a:lnTo>
                <a:lnTo>
                  <a:pt x="8189528" y="703659"/>
                </a:lnTo>
                <a:cubicBezTo>
                  <a:pt x="8170816" y="677982"/>
                  <a:pt x="8147652" y="656733"/>
                  <a:pt x="8115576" y="646108"/>
                </a:cubicBezTo>
                <a:cubicBezTo>
                  <a:pt x="8136960" y="582358"/>
                  <a:pt x="8186856" y="568192"/>
                  <a:pt x="8236752" y="596526"/>
                </a:cubicBezTo>
                <a:cubicBezTo>
                  <a:pt x="8265264" y="596526"/>
                  <a:pt x="8208240" y="546942"/>
                  <a:pt x="8251008" y="525693"/>
                </a:cubicBezTo>
                <a:cubicBezTo>
                  <a:pt x="8400696" y="546942"/>
                  <a:pt x="8393568" y="483193"/>
                  <a:pt x="8543260" y="483193"/>
                </a:cubicBezTo>
                <a:cubicBezTo>
                  <a:pt x="8543260" y="532776"/>
                  <a:pt x="8578900" y="518610"/>
                  <a:pt x="8557512" y="568192"/>
                </a:cubicBezTo>
                <a:cubicBezTo>
                  <a:pt x="8557512" y="603608"/>
                  <a:pt x="8593152" y="554026"/>
                  <a:pt x="8628796" y="568192"/>
                </a:cubicBezTo>
                <a:cubicBezTo>
                  <a:pt x="8635920" y="617775"/>
                  <a:pt x="8607412" y="624858"/>
                  <a:pt x="8600280" y="653192"/>
                </a:cubicBezTo>
                <a:cubicBezTo>
                  <a:pt x="8749972" y="660274"/>
                  <a:pt x="8771356" y="525693"/>
                  <a:pt x="8949556" y="525693"/>
                </a:cubicBezTo>
                <a:cubicBezTo>
                  <a:pt x="8970940" y="476110"/>
                  <a:pt x="8856892" y="476110"/>
                  <a:pt x="8935300" y="469028"/>
                </a:cubicBezTo>
                <a:cubicBezTo>
                  <a:pt x="8935300" y="426528"/>
                  <a:pt x="8878276" y="440694"/>
                  <a:pt x="8864020" y="426528"/>
                </a:cubicBezTo>
                <a:cubicBezTo>
                  <a:pt x="8899660" y="398195"/>
                  <a:pt x="8949556" y="433611"/>
                  <a:pt x="8978072" y="376946"/>
                </a:cubicBezTo>
                <a:close/>
                <a:moveTo>
                  <a:pt x="8244796" y="293711"/>
                </a:moveTo>
                <a:cubicBezTo>
                  <a:pt x="8280612" y="286692"/>
                  <a:pt x="8294936" y="363910"/>
                  <a:pt x="8323588" y="307752"/>
                </a:cubicBezTo>
                <a:cubicBezTo>
                  <a:pt x="8345076" y="370930"/>
                  <a:pt x="8280612" y="349871"/>
                  <a:pt x="8266284" y="413049"/>
                </a:cubicBezTo>
                <a:cubicBezTo>
                  <a:pt x="8216144" y="384970"/>
                  <a:pt x="8251960" y="356889"/>
                  <a:pt x="8244796" y="293711"/>
                </a:cubicBezTo>
                <a:close/>
                <a:moveTo>
                  <a:pt x="9796628" y="186123"/>
                </a:moveTo>
                <a:cubicBezTo>
                  <a:pt x="9853604" y="257343"/>
                  <a:pt x="9739652" y="264466"/>
                  <a:pt x="9753896" y="335686"/>
                </a:cubicBezTo>
                <a:cubicBezTo>
                  <a:pt x="9704040" y="278710"/>
                  <a:pt x="9732528" y="200367"/>
                  <a:pt x="9796628" y="186123"/>
                </a:cubicBezTo>
                <a:close/>
                <a:moveTo>
                  <a:pt x="9134152" y="102889"/>
                </a:moveTo>
                <a:cubicBezTo>
                  <a:pt x="9127060" y="166067"/>
                  <a:pt x="9098696" y="152027"/>
                  <a:pt x="9119972" y="222226"/>
                </a:cubicBezTo>
                <a:cubicBezTo>
                  <a:pt x="9105788" y="208187"/>
                  <a:pt x="9105788" y="187127"/>
                  <a:pt x="9077424" y="194147"/>
                </a:cubicBezTo>
                <a:cubicBezTo>
                  <a:pt x="9105788" y="166067"/>
                  <a:pt x="9077424" y="95870"/>
                  <a:pt x="9134152" y="102889"/>
                </a:cubicBezTo>
                <a:close/>
                <a:moveTo>
                  <a:pt x="8836058" y="8"/>
                </a:moveTo>
                <a:cubicBezTo>
                  <a:pt x="8837242" y="-105"/>
                  <a:pt x="8836936" y="910"/>
                  <a:pt x="8835432" y="2716"/>
                </a:cubicBezTo>
                <a:cubicBezTo>
                  <a:pt x="8826408" y="13546"/>
                  <a:pt x="8774276" y="52806"/>
                  <a:pt x="8742196" y="47391"/>
                </a:cubicBezTo>
                <a:cubicBezTo>
                  <a:pt x="8749324" y="40171"/>
                  <a:pt x="8756452" y="25730"/>
                  <a:pt x="8756452" y="4069"/>
                </a:cubicBezTo>
                <a:cubicBezTo>
                  <a:pt x="8799228" y="18510"/>
                  <a:pt x="8784972" y="18510"/>
                  <a:pt x="8827748" y="4069"/>
                </a:cubicBezTo>
                <a:cubicBezTo>
                  <a:pt x="8832202" y="1361"/>
                  <a:pt x="8834874" y="120"/>
                  <a:pt x="8836058" y="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图片占位符 7"/>
          <p:cNvSpPr>
            <a:spLocks noGrp="1"/>
          </p:cNvSpPr>
          <p:nvPr>
            <p:ph type="pic" sz="quarter" idx="10"/>
          </p:nvPr>
        </p:nvSpPr>
        <p:spPr>
          <a:xfrm>
            <a:off x="365443" y="316706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9" name="图片占位符 7"/>
          <p:cNvSpPr>
            <a:spLocks noGrp="1"/>
          </p:cNvSpPr>
          <p:nvPr>
            <p:ph type="pic" sz="quarter" idx="11"/>
          </p:nvPr>
        </p:nvSpPr>
        <p:spPr>
          <a:xfrm>
            <a:off x="4251643" y="320992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10" name="图片占位符 7"/>
          <p:cNvSpPr>
            <a:spLocks noGrp="1"/>
          </p:cNvSpPr>
          <p:nvPr>
            <p:ph type="pic" sz="quarter" idx="12"/>
          </p:nvPr>
        </p:nvSpPr>
        <p:spPr>
          <a:xfrm>
            <a:off x="8137843" y="316706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5" name="图片占位符 7"/>
          <p:cNvSpPr>
            <a:spLocks noGrp="1"/>
          </p:cNvSpPr>
          <p:nvPr>
            <p:ph type="pic" sz="quarter" idx="13"/>
          </p:nvPr>
        </p:nvSpPr>
        <p:spPr>
          <a:xfrm>
            <a:off x="365442" y="3550921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4"/>
          <p:cNvSpPr>
            <a:spLocks noGrp="1" noChangeAspect="1"/>
          </p:cNvSpPr>
          <p:nvPr>
            <p:ph type="pic" sz="quarter" idx="10"/>
          </p:nvPr>
        </p:nvSpPr>
        <p:spPr>
          <a:xfrm>
            <a:off x="6555193" y="-1"/>
            <a:ext cx="5636807" cy="6858000"/>
          </a:xfrm>
          <a:custGeom>
            <a:avLst/>
            <a:gdLst>
              <a:gd name="connsiteX0" fmla="*/ 2613738 w 8455211"/>
              <a:gd name="connsiteY0" fmla="*/ 9941267 h 10287000"/>
              <a:gd name="connsiteX1" fmla="*/ 2665267 w 8455211"/>
              <a:gd name="connsiteY1" fmla="*/ 10002168 h 10287000"/>
              <a:gd name="connsiteX2" fmla="*/ 2637160 w 8455211"/>
              <a:gd name="connsiteY2" fmla="*/ 10016220 h 10287000"/>
              <a:gd name="connsiteX3" fmla="*/ 2599683 w 8455211"/>
              <a:gd name="connsiteY3" fmla="*/ 9964691 h 10287000"/>
              <a:gd name="connsiteX4" fmla="*/ 2199194 w 8455211"/>
              <a:gd name="connsiteY4" fmla="*/ 9737460 h 10287000"/>
              <a:gd name="connsiteX5" fmla="*/ 2213717 w 8455211"/>
              <a:gd name="connsiteY5" fmla="*/ 9739244 h 10287000"/>
              <a:gd name="connsiteX6" fmla="*/ 2224916 w 8455211"/>
              <a:gd name="connsiteY6" fmla="*/ 9772622 h 10287000"/>
              <a:gd name="connsiteX7" fmla="*/ 2199194 w 8455211"/>
              <a:gd name="connsiteY7" fmla="*/ 9737460 h 10287000"/>
              <a:gd name="connsiteX8" fmla="*/ 2185430 w 8455211"/>
              <a:gd name="connsiteY8" fmla="*/ 9618032 h 10287000"/>
              <a:gd name="connsiteX9" fmla="*/ 2158662 w 8455211"/>
              <a:gd name="connsiteY9" fmla="*/ 9708212 h 10287000"/>
              <a:gd name="connsiteX10" fmla="*/ 2185430 w 8455211"/>
              <a:gd name="connsiteY10" fmla="*/ 9618032 h 10287000"/>
              <a:gd name="connsiteX11" fmla="*/ 1640026 w 8455211"/>
              <a:gd name="connsiteY11" fmla="*/ 9324076 h 10287000"/>
              <a:gd name="connsiteX12" fmla="*/ 1681504 w 8455211"/>
              <a:gd name="connsiteY12" fmla="*/ 9351947 h 10287000"/>
              <a:gd name="connsiteX13" fmla="*/ 1654958 w 8455211"/>
              <a:gd name="connsiteY13" fmla="*/ 9365064 h 10287000"/>
              <a:gd name="connsiteX14" fmla="*/ 1628411 w 8455211"/>
              <a:gd name="connsiteY14" fmla="*/ 9365064 h 10287000"/>
              <a:gd name="connsiteX15" fmla="*/ 1640026 w 8455211"/>
              <a:gd name="connsiteY15" fmla="*/ 9324076 h 10287000"/>
              <a:gd name="connsiteX16" fmla="*/ 1513261 w 8455211"/>
              <a:gd name="connsiteY16" fmla="*/ 8948587 h 10287000"/>
              <a:gd name="connsiteX17" fmla="*/ 1526619 w 8455211"/>
              <a:gd name="connsiteY17" fmla="*/ 8949955 h 10287000"/>
              <a:gd name="connsiteX18" fmla="*/ 1592496 w 8455211"/>
              <a:gd name="connsiteY18" fmla="*/ 9027774 h 10287000"/>
              <a:gd name="connsiteX19" fmla="*/ 1498804 w 8455211"/>
              <a:gd name="connsiteY19" fmla="*/ 8953992 h 10287000"/>
              <a:gd name="connsiteX20" fmla="*/ 1513261 w 8455211"/>
              <a:gd name="connsiteY20" fmla="*/ 8948587 h 10287000"/>
              <a:gd name="connsiteX21" fmla="*/ 1525743 w 8455211"/>
              <a:gd name="connsiteY21" fmla="*/ 8671745 h 10287000"/>
              <a:gd name="connsiteX22" fmla="*/ 1564391 w 8455211"/>
              <a:gd name="connsiteY22" fmla="*/ 8732647 h 10287000"/>
              <a:gd name="connsiteX23" fmla="*/ 1525743 w 8455211"/>
              <a:gd name="connsiteY23" fmla="*/ 8671745 h 10287000"/>
              <a:gd name="connsiteX24" fmla="*/ 1320790 w 8455211"/>
              <a:gd name="connsiteY24" fmla="*/ 8656415 h 10287000"/>
              <a:gd name="connsiteX25" fmla="*/ 1421980 w 8455211"/>
              <a:gd name="connsiteY25" fmla="*/ 8745849 h 10287000"/>
              <a:gd name="connsiteX26" fmla="*/ 1447275 w 8455211"/>
              <a:gd name="connsiteY26" fmla="*/ 8784175 h 10287000"/>
              <a:gd name="connsiteX27" fmla="*/ 1421980 w 8455211"/>
              <a:gd name="connsiteY27" fmla="*/ 8784175 h 10287000"/>
              <a:gd name="connsiteX28" fmla="*/ 1396681 w 8455211"/>
              <a:gd name="connsiteY28" fmla="*/ 8745849 h 10287000"/>
              <a:gd name="connsiteX29" fmla="*/ 1320790 w 8455211"/>
              <a:gd name="connsiteY29" fmla="*/ 8656415 h 10287000"/>
              <a:gd name="connsiteX30" fmla="*/ 930008 w 8455211"/>
              <a:gd name="connsiteY30" fmla="*/ 8620320 h 10287000"/>
              <a:gd name="connsiteX31" fmla="*/ 968816 w 8455211"/>
              <a:gd name="connsiteY31" fmla="*/ 8645951 h 10287000"/>
              <a:gd name="connsiteX32" fmla="*/ 994686 w 8455211"/>
              <a:gd name="connsiteY32" fmla="*/ 8684399 h 10287000"/>
              <a:gd name="connsiteX33" fmla="*/ 1033494 w 8455211"/>
              <a:gd name="connsiteY33" fmla="*/ 8735665 h 10287000"/>
              <a:gd name="connsiteX34" fmla="*/ 1098175 w 8455211"/>
              <a:gd name="connsiteY34" fmla="*/ 8876640 h 10287000"/>
              <a:gd name="connsiteX35" fmla="*/ 1124046 w 8455211"/>
              <a:gd name="connsiteY35" fmla="*/ 8927906 h 10287000"/>
              <a:gd name="connsiteX36" fmla="*/ 1227535 w 8455211"/>
              <a:gd name="connsiteY36" fmla="*/ 9056064 h 10287000"/>
              <a:gd name="connsiteX37" fmla="*/ 1292213 w 8455211"/>
              <a:gd name="connsiteY37" fmla="*/ 9222673 h 10287000"/>
              <a:gd name="connsiteX38" fmla="*/ 1369828 w 8455211"/>
              <a:gd name="connsiteY38" fmla="*/ 9299571 h 10287000"/>
              <a:gd name="connsiteX39" fmla="*/ 1408636 w 8455211"/>
              <a:gd name="connsiteY39" fmla="*/ 9389282 h 10287000"/>
              <a:gd name="connsiteX40" fmla="*/ 1486254 w 8455211"/>
              <a:gd name="connsiteY40" fmla="*/ 9453362 h 10287000"/>
              <a:gd name="connsiteX41" fmla="*/ 1615613 w 8455211"/>
              <a:gd name="connsiteY41" fmla="*/ 9671234 h 10287000"/>
              <a:gd name="connsiteX42" fmla="*/ 1628547 w 8455211"/>
              <a:gd name="connsiteY42" fmla="*/ 9684050 h 10287000"/>
              <a:gd name="connsiteX43" fmla="*/ 1680291 w 8455211"/>
              <a:gd name="connsiteY43" fmla="*/ 9722500 h 10287000"/>
              <a:gd name="connsiteX44" fmla="*/ 1667355 w 8455211"/>
              <a:gd name="connsiteY44" fmla="*/ 9799395 h 10287000"/>
              <a:gd name="connsiteX45" fmla="*/ 1796714 w 8455211"/>
              <a:gd name="connsiteY45" fmla="*/ 9978820 h 10287000"/>
              <a:gd name="connsiteX46" fmla="*/ 1848459 w 8455211"/>
              <a:gd name="connsiteY46" fmla="*/ 10042899 h 10287000"/>
              <a:gd name="connsiteX47" fmla="*/ 1990755 w 8455211"/>
              <a:gd name="connsiteY47" fmla="*/ 10132613 h 10287000"/>
              <a:gd name="connsiteX48" fmla="*/ 1951947 w 8455211"/>
              <a:gd name="connsiteY48" fmla="*/ 10132613 h 10287000"/>
              <a:gd name="connsiteX49" fmla="*/ 2052200 w 8455211"/>
              <a:gd name="connsiteY49" fmla="*/ 10249559 h 10287000"/>
              <a:gd name="connsiteX50" fmla="*/ 2086555 w 8455211"/>
              <a:gd name="connsiteY50" fmla="*/ 10287000 h 10287000"/>
              <a:gd name="connsiteX51" fmla="*/ 1969393 w 8455211"/>
              <a:gd name="connsiteY51" fmla="*/ 10287000 h 10287000"/>
              <a:gd name="connsiteX52" fmla="*/ 1964881 w 8455211"/>
              <a:gd name="connsiteY52" fmla="*/ 10273590 h 10287000"/>
              <a:gd name="connsiteX53" fmla="*/ 1939010 w 8455211"/>
              <a:gd name="connsiteY53" fmla="*/ 10273590 h 10287000"/>
              <a:gd name="connsiteX54" fmla="*/ 1939010 w 8455211"/>
              <a:gd name="connsiteY54" fmla="*/ 10247956 h 10287000"/>
              <a:gd name="connsiteX55" fmla="*/ 1809651 w 8455211"/>
              <a:gd name="connsiteY55" fmla="*/ 10068534 h 10287000"/>
              <a:gd name="connsiteX56" fmla="*/ 1770843 w 8455211"/>
              <a:gd name="connsiteY56" fmla="*/ 10004452 h 10287000"/>
              <a:gd name="connsiteX57" fmla="*/ 1628547 w 8455211"/>
              <a:gd name="connsiteY57" fmla="*/ 9901925 h 10287000"/>
              <a:gd name="connsiteX58" fmla="*/ 1499187 w 8455211"/>
              <a:gd name="connsiteY58" fmla="*/ 9786579 h 10287000"/>
              <a:gd name="connsiteX59" fmla="*/ 1525061 w 8455211"/>
              <a:gd name="connsiteY59" fmla="*/ 9709684 h 10287000"/>
              <a:gd name="connsiteX60" fmla="*/ 1266342 w 8455211"/>
              <a:gd name="connsiteY60" fmla="*/ 9325203 h 10287000"/>
              <a:gd name="connsiteX61" fmla="*/ 1085238 w 8455211"/>
              <a:gd name="connsiteY61" fmla="*/ 8953538 h 10287000"/>
              <a:gd name="connsiteX62" fmla="*/ 1098175 w 8455211"/>
              <a:gd name="connsiteY62" fmla="*/ 8953538 h 10287000"/>
              <a:gd name="connsiteX63" fmla="*/ 1059368 w 8455211"/>
              <a:gd name="connsiteY63" fmla="*/ 8902271 h 10287000"/>
              <a:gd name="connsiteX64" fmla="*/ 917071 w 8455211"/>
              <a:gd name="connsiteY64" fmla="*/ 8748481 h 10287000"/>
              <a:gd name="connsiteX65" fmla="*/ 930008 w 8455211"/>
              <a:gd name="connsiteY65" fmla="*/ 8684399 h 10287000"/>
              <a:gd name="connsiteX66" fmla="*/ 942945 w 8455211"/>
              <a:gd name="connsiteY66" fmla="*/ 8684399 h 10287000"/>
              <a:gd name="connsiteX67" fmla="*/ 930008 w 8455211"/>
              <a:gd name="connsiteY67" fmla="*/ 8671583 h 10287000"/>
              <a:gd name="connsiteX68" fmla="*/ 930008 w 8455211"/>
              <a:gd name="connsiteY68" fmla="*/ 8620320 h 10287000"/>
              <a:gd name="connsiteX69" fmla="*/ 1058453 w 8455211"/>
              <a:gd name="connsiteY69" fmla="*/ 7955002 h 10287000"/>
              <a:gd name="connsiteX70" fmla="*/ 1124037 w 8455211"/>
              <a:gd name="connsiteY70" fmla="*/ 8015904 h 10287000"/>
              <a:gd name="connsiteX71" fmla="*/ 1058453 w 8455211"/>
              <a:gd name="connsiteY71" fmla="*/ 7955002 h 10287000"/>
              <a:gd name="connsiteX72" fmla="*/ 1058453 w 8455211"/>
              <a:gd name="connsiteY72" fmla="*/ 7711405 h 10287000"/>
              <a:gd name="connsiteX73" fmla="*/ 1071337 w 8455211"/>
              <a:gd name="connsiteY73" fmla="*/ 7723898 h 10287000"/>
              <a:gd name="connsiteX74" fmla="*/ 1097101 w 8455211"/>
              <a:gd name="connsiteY74" fmla="*/ 7761375 h 10287000"/>
              <a:gd name="connsiteX75" fmla="*/ 1109985 w 8455211"/>
              <a:gd name="connsiteY75" fmla="*/ 7773867 h 10287000"/>
              <a:gd name="connsiteX76" fmla="*/ 1097101 w 8455211"/>
              <a:gd name="connsiteY76" fmla="*/ 7773867 h 10287000"/>
              <a:gd name="connsiteX77" fmla="*/ 1058453 w 8455211"/>
              <a:gd name="connsiteY77" fmla="*/ 7723898 h 10287000"/>
              <a:gd name="connsiteX78" fmla="*/ 1058453 w 8455211"/>
              <a:gd name="connsiteY78" fmla="*/ 7711405 h 10287000"/>
              <a:gd name="connsiteX79" fmla="*/ 711796 w 8455211"/>
              <a:gd name="connsiteY79" fmla="*/ 6455936 h 10287000"/>
              <a:gd name="connsiteX80" fmla="*/ 725849 w 8455211"/>
              <a:gd name="connsiteY80" fmla="*/ 6494584 h 10287000"/>
              <a:gd name="connsiteX81" fmla="*/ 711796 w 8455211"/>
              <a:gd name="connsiteY81" fmla="*/ 6507468 h 10287000"/>
              <a:gd name="connsiteX82" fmla="*/ 697741 w 8455211"/>
              <a:gd name="connsiteY82" fmla="*/ 6468820 h 10287000"/>
              <a:gd name="connsiteX83" fmla="*/ 711796 w 8455211"/>
              <a:gd name="connsiteY83" fmla="*/ 6455936 h 10287000"/>
              <a:gd name="connsiteX84" fmla="*/ 52440 w 8455211"/>
              <a:gd name="connsiteY84" fmla="*/ 5879732 h 10287000"/>
              <a:gd name="connsiteX85" fmla="*/ 65324 w 8455211"/>
              <a:gd name="connsiteY85" fmla="*/ 5892384 h 10287000"/>
              <a:gd name="connsiteX86" fmla="*/ 65324 w 8455211"/>
              <a:gd name="connsiteY86" fmla="*/ 5993570 h 10287000"/>
              <a:gd name="connsiteX87" fmla="*/ 52440 w 8455211"/>
              <a:gd name="connsiteY87" fmla="*/ 6006219 h 10287000"/>
              <a:gd name="connsiteX88" fmla="*/ 52440 w 8455211"/>
              <a:gd name="connsiteY88" fmla="*/ 5993570 h 10287000"/>
              <a:gd name="connsiteX89" fmla="*/ 52440 w 8455211"/>
              <a:gd name="connsiteY89" fmla="*/ 5968272 h 10287000"/>
              <a:gd name="connsiteX90" fmla="*/ 39559 w 8455211"/>
              <a:gd name="connsiteY90" fmla="*/ 5917679 h 10287000"/>
              <a:gd name="connsiteX91" fmla="*/ 39559 w 8455211"/>
              <a:gd name="connsiteY91" fmla="*/ 5892384 h 10287000"/>
              <a:gd name="connsiteX92" fmla="*/ 52440 w 8455211"/>
              <a:gd name="connsiteY92" fmla="*/ 5879732 h 10287000"/>
              <a:gd name="connsiteX93" fmla="*/ 453715 w 8455211"/>
              <a:gd name="connsiteY93" fmla="*/ 5298845 h 10287000"/>
              <a:gd name="connsiteX94" fmla="*/ 466492 w 8455211"/>
              <a:gd name="connsiteY94" fmla="*/ 5311677 h 10287000"/>
              <a:gd name="connsiteX95" fmla="*/ 479270 w 8455211"/>
              <a:gd name="connsiteY95" fmla="*/ 5363003 h 10287000"/>
              <a:gd name="connsiteX96" fmla="*/ 479270 w 8455211"/>
              <a:gd name="connsiteY96" fmla="*/ 5388667 h 10287000"/>
              <a:gd name="connsiteX97" fmla="*/ 543148 w 8455211"/>
              <a:gd name="connsiteY97" fmla="*/ 5529816 h 10287000"/>
              <a:gd name="connsiteX98" fmla="*/ 466492 w 8455211"/>
              <a:gd name="connsiteY98" fmla="*/ 5593974 h 10287000"/>
              <a:gd name="connsiteX99" fmla="*/ 440940 w 8455211"/>
              <a:gd name="connsiteY99" fmla="*/ 5504155 h 10287000"/>
              <a:gd name="connsiteX100" fmla="*/ 440940 w 8455211"/>
              <a:gd name="connsiteY100" fmla="*/ 5529816 h 10287000"/>
              <a:gd name="connsiteX101" fmla="*/ 428163 w 8455211"/>
              <a:gd name="connsiteY101" fmla="*/ 5555480 h 10287000"/>
              <a:gd name="connsiteX102" fmla="*/ 402611 w 8455211"/>
              <a:gd name="connsiteY102" fmla="*/ 5529816 h 10287000"/>
              <a:gd name="connsiteX103" fmla="*/ 428163 w 8455211"/>
              <a:gd name="connsiteY103" fmla="*/ 5452827 h 10287000"/>
              <a:gd name="connsiteX104" fmla="*/ 415388 w 8455211"/>
              <a:gd name="connsiteY104" fmla="*/ 5427161 h 10287000"/>
              <a:gd name="connsiteX105" fmla="*/ 453715 w 8455211"/>
              <a:gd name="connsiteY105" fmla="*/ 5375836 h 10287000"/>
              <a:gd name="connsiteX106" fmla="*/ 453715 w 8455211"/>
              <a:gd name="connsiteY106" fmla="*/ 5324508 h 10287000"/>
              <a:gd name="connsiteX107" fmla="*/ 453715 w 8455211"/>
              <a:gd name="connsiteY107" fmla="*/ 5298845 h 10287000"/>
              <a:gd name="connsiteX108" fmla="*/ 926774 w 8455211"/>
              <a:gd name="connsiteY108" fmla="*/ 1603539 h 10287000"/>
              <a:gd name="connsiteX109" fmla="*/ 955879 w 8455211"/>
              <a:gd name="connsiteY109" fmla="*/ 1661212 h 10287000"/>
              <a:gd name="connsiteX110" fmla="*/ 904134 w 8455211"/>
              <a:gd name="connsiteY110" fmla="*/ 1635581 h 10287000"/>
              <a:gd name="connsiteX111" fmla="*/ 926774 w 8455211"/>
              <a:gd name="connsiteY111" fmla="*/ 1603539 h 10287000"/>
              <a:gd name="connsiteX112" fmla="*/ 1072508 w 8455211"/>
              <a:gd name="connsiteY112" fmla="*/ 1598023 h 10287000"/>
              <a:gd name="connsiteX113" fmla="*/ 1072508 w 8455211"/>
              <a:gd name="connsiteY113" fmla="*/ 1610512 h 10287000"/>
              <a:gd name="connsiteX114" fmla="*/ 1072508 w 8455211"/>
              <a:gd name="connsiteY114" fmla="*/ 1647989 h 10287000"/>
              <a:gd name="connsiteX115" fmla="*/ 1072508 w 8455211"/>
              <a:gd name="connsiteY115" fmla="*/ 1660484 h 10287000"/>
              <a:gd name="connsiteX116" fmla="*/ 1060796 w 8455211"/>
              <a:gd name="connsiteY116" fmla="*/ 1672975 h 10287000"/>
              <a:gd name="connsiteX117" fmla="*/ 1049084 w 8455211"/>
              <a:gd name="connsiteY117" fmla="*/ 1660484 h 10287000"/>
              <a:gd name="connsiteX118" fmla="*/ 1049084 w 8455211"/>
              <a:gd name="connsiteY118" fmla="*/ 1647989 h 10287000"/>
              <a:gd name="connsiteX119" fmla="*/ 1060796 w 8455211"/>
              <a:gd name="connsiteY119" fmla="*/ 1610512 h 10287000"/>
              <a:gd name="connsiteX120" fmla="*/ 1072508 w 8455211"/>
              <a:gd name="connsiteY120" fmla="*/ 1598023 h 10287000"/>
              <a:gd name="connsiteX121" fmla="*/ 1429708 w 8455211"/>
              <a:gd name="connsiteY121" fmla="*/ 987511 h 10287000"/>
              <a:gd name="connsiteX122" fmla="*/ 1437906 w 8455211"/>
              <a:gd name="connsiteY122" fmla="*/ 997028 h 10287000"/>
              <a:gd name="connsiteX123" fmla="*/ 1424789 w 8455211"/>
              <a:gd name="connsiteY123" fmla="*/ 1022403 h 10287000"/>
              <a:gd name="connsiteX124" fmla="*/ 1411672 w 8455211"/>
              <a:gd name="connsiteY124" fmla="*/ 1035089 h 10287000"/>
              <a:gd name="connsiteX125" fmla="*/ 1306737 w 8455211"/>
              <a:gd name="connsiteY125" fmla="*/ 1288839 h 10287000"/>
              <a:gd name="connsiteX126" fmla="*/ 1241153 w 8455211"/>
              <a:gd name="connsiteY126" fmla="*/ 1263465 h 10287000"/>
              <a:gd name="connsiteX127" fmla="*/ 1385438 w 8455211"/>
              <a:gd name="connsiteY127" fmla="*/ 1035089 h 10287000"/>
              <a:gd name="connsiteX128" fmla="*/ 1411672 w 8455211"/>
              <a:gd name="connsiteY128" fmla="*/ 997028 h 10287000"/>
              <a:gd name="connsiteX129" fmla="*/ 1429708 w 8455211"/>
              <a:gd name="connsiteY129" fmla="*/ 987511 h 10287000"/>
              <a:gd name="connsiteX130" fmla="*/ 1344214 w 8455211"/>
              <a:gd name="connsiteY130" fmla="*/ 698581 h 10287000"/>
              <a:gd name="connsiteX131" fmla="*/ 1331439 w 8455211"/>
              <a:gd name="connsiteY131" fmla="*/ 737229 h 10287000"/>
              <a:gd name="connsiteX132" fmla="*/ 1293110 w 8455211"/>
              <a:gd name="connsiteY132" fmla="*/ 814526 h 10287000"/>
              <a:gd name="connsiteX133" fmla="*/ 1267558 w 8455211"/>
              <a:gd name="connsiteY133" fmla="*/ 866054 h 10287000"/>
              <a:gd name="connsiteX134" fmla="*/ 1254781 w 8455211"/>
              <a:gd name="connsiteY134" fmla="*/ 891822 h 10287000"/>
              <a:gd name="connsiteX135" fmla="*/ 1216454 w 8455211"/>
              <a:gd name="connsiteY135" fmla="*/ 904703 h 10287000"/>
              <a:gd name="connsiteX136" fmla="*/ 1216454 w 8455211"/>
              <a:gd name="connsiteY136" fmla="*/ 866054 h 10287000"/>
              <a:gd name="connsiteX137" fmla="*/ 1254781 w 8455211"/>
              <a:gd name="connsiteY137" fmla="*/ 801642 h 10287000"/>
              <a:gd name="connsiteX138" fmla="*/ 1305887 w 8455211"/>
              <a:gd name="connsiteY138" fmla="*/ 711464 h 10287000"/>
              <a:gd name="connsiteX139" fmla="*/ 1344214 w 8455211"/>
              <a:gd name="connsiteY139" fmla="*/ 698581 h 10287000"/>
              <a:gd name="connsiteX140" fmla="*/ 1899807 w 8455211"/>
              <a:gd name="connsiteY140" fmla="*/ 253544 h 10287000"/>
              <a:gd name="connsiteX141" fmla="*/ 1912455 w 8455211"/>
              <a:gd name="connsiteY141" fmla="*/ 279155 h 10287000"/>
              <a:gd name="connsiteX142" fmla="*/ 1874509 w 8455211"/>
              <a:gd name="connsiteY142" fmla="*/ 355982 h 10287000"/>
              <a:gd name="connsiteX143" fmla="*/ 1836563 w 8455211"/>
              <a:gd name="connsiteY143" fmla="*/ 420005 h 10287000"/>
              <a:gd name="connsiteX144" fmla="*/ 1836563 w 8455211"/>
              <a:gd name="connsiteY144" fmla="*/ 432809 h 10287000"/>
              <a:gd name="connsiteX145" fmla="*/ 1811268 w 8455211"/>
              <a:gd name="connsiteY145" fmla="*/ 445613 h 10287000"/>
              <a:gd name="connsiteX146" fmla="*/ 1798617 w 8455211"/>
              <a:gd name="connsiteY146" fmla="*/ 420005 h 10287000"/>
              <a:gd name="connsiteX147" fmla="*/ 1849211 w 8455211"/>
              <a:gd name="connsiteY147" fmla="*/ 330371 h 10287000"/>
              <a:gd name="connsiteX148" fmla="*/ 1874509 w 8455211"/>
              <a:gd name="connsiteY148" fmla="*/ 279155 h 10287000"/>
              <a:gd name="connsiteX149" fmla="*/ 1899807 w 8455211"/>
              <a:gd name="connsiteY149" fmla="*/ 253544 h 10287000"/>
              <a:gd name="connsiteX150" fmla="*/ 2057207 w 8455211"/>
              <a:gd name="connsiteY150" fmla="*/ 70846 h 10287000"/>
              <a:gd name="connsiteX151" fmla="*/ 2070323 w 8455211"/>
              <a:gd name="connsiteY151" fmla="*/ 70846 h 10287000"/>
              <a:gd name="connsiteX152" fmla="*/ 2070323 w 8455211"/>
              <a:gd name="connsiteY152" fmla="*/ 96611 h 10287000"/>
              <a:gd name="connsiteX153" fmla="*/ 2017856 w 8455211"/>
              <a:gd name="connsiteY153" fmla="*/ 161026 h 10287000"/>
              <a:gd name="connsiteX154" fmla="*/ 2004739 w 8455211"/>
              <a:gd name="connsiteY154" fmla="*/ 173907 h 10287000"/>
              <a:gd name="connsiteX155" fmla="*/ 2004739 w 8455211"/>
              <a:gd name="connsiteY155" fmla="*/ 161026 h 10287000"/>
              <a:gd name="connsiteX156" fmla="*/ 2057207 w 8455211"/>
              <a:gd name="connsiteY156" fmla="*/ 70846 h 10287000"/>
              <a:gd name="connsiteX157" fmla="*/ 2408980 w 8455211"/>
              <a:gd name="connsiteY157" fmla="*/ 0 h 10287000"/>
              <a:gd name="connsiteX158" fmla="*/ 8455211 w 8455211"/>
              <a:gd name="connsiteY158" fmla="*/ 0 h 10287000"/>
              <a:gd name="connsiteX159" fmla="*/ 8455211 w 8455211"/>
              <a:gd name="connsiteY159" fmla="*/ 10287000 h 10287000"/>
              <a:gd name="connsiteX160" fmla="*/ 2185106 w 8455211"/>
              <a:gd name="connsiteY160" fmla="*/ 10287000 h 10287000"/>
              <a:gd name="connsiteX161" fmla="*/ 2142145 w 8455211"/>
              <a:gd name="connsiteY161" fmla="*/ 10244753 h 10287000"/>
              <a:gd name="connsiteX162" fmla="*/ 1900203 w 8455211"/>
              <a:gd name="connsiteY162" fmla="*/ 9927557 h 10287000"/>
              <a:gd name="connsiteX163" fmla="*/ 1913137 w 8455211"/>
              <a:gd name="connsiteY163" fmla="*/ 9927557 h 10287000"/>
              <a:gd name="connsiteX164" fmla="*/ 1848459 w 8455211"/>
              <a:gd name="connsiteY164" fmla="*/ 9850659 h 10287000"/>
              <a:gd name="connsiteX165" fmla="*/ 1822588 w 8455211"/>
              <a:gd name="connsiteY165" fmla="*/ 9812211 h 10287000"/>
              <a:gd name="connsiteX166" fmla="*/ 1525061 w 8455211"/>
              <a:gd name="connsiteY166" fmla="*/ 9440546 h 10287000"/>
              <a:gd name="connsiteX167" fmla="*/ 1292213 w 8455211"/>
              <a:gd name="connsiteY167" fmla="*/ 9017617 h 10287000"/>
              <a:gd name="connsiteX168" fmla="*/ 1266342 w 8455211"/>
              <a:gd name="connsiteY168" fmla="*/ 8966353 h 10287000"/>
              <a:gd name="connsiteX169" fmla="*/ 1124046 w 8455211"/>
              <a:gd name="connsiteY169" fmla="*/ 8697215 h 10287000"/>
              <a:gd name="connsiteX170" fmla="*/ 1111112 w 8455211"/>
              <a:gd name="connsiteY170" fmla="*/ 8684399 h 10287000"/>
              <a:gd name="connsiteX171" fmla="*/ 1007623 w 8455211"/>
              <a:gd name="connsiteY171" fmla="*/ 8479342 h 10287000"/>
              <a:gd name="connsiteX172" fmla="*/ 968816 w 8455211"/>
              <a:gd name="connsiteY172" fmla="*/ 8453711 h 10287000"/>
              <a:gd name="connsiteX173" fmla="*/ 826519 w 8455211"/>
              <a:gd name="connsiteY173" fmla="*/ 8094861 h 10287000"/>
              <a:gd name="connsiteX174" fmla="*/ 697160 w 8455211"/>
              <a:gd name="connsiteY174" fmla="*/ 7697565 h 10287000"/>
              <a:gd name="connsiteX175" fmla="*/ 710097 w 8455211"/>
              <a:gd name="connsiteY175" fmla="*/ 7697565 h 10287000"/>
              <a:gd name="connsiteX176" fmla="*/ 671289 w 8455211"/>
              <a:gd name="connsiteY176" fmla="*/ 7620670 h 10287000"/>
              <a:gd name="connsiteX177" fmla="*/ 671289 w 8455211"/>
              <a:gd name="connsiteY177" fmla="*/ 7607854 h 10287000"/>
              <a:gd name="connsiteX178" fmla="*/ 684226 w 8455211"/>
              <a:gd name="connsiteY178" fmla="*/ 7620670 h 10287000"/>
              <a:gd name="connsiteX179" fmla="*/ 710097 w 8455211"/>
              <a:gd name="connsiteY179" fmla="*/ 7684748 h 10287000"/>
              <a:gd name="connsiteX180" fmla="*/ 761841 w 8455211"/>
              <a:gd name="connsiteY180" fmla="*/ 7723199 h 10287000"/>
              <a:gd name="connsiteX181" fmla="*/ 774778 w 8455211"/>
              <a:gd name="connsiteY181" fmla="*/ 7710380 h 10287000"/>
              <a:gd name="connsiteX182" fmla="*/ 787712 w 8455211"/>
              <a:gd name="connsiteY182" fmla="*/ 7736016 h 10287000"/>
              <a:gd name="connsiteX183" fmla="*/ 813585 w 8455211"/>
              <a:gd name="connsiteY183" fmla="*/ 7800094 h 10287000"/>
              <a:gd name="connsiteX184" fmla="*/ 787712 w 8455211"/>
              <a:gd name="connsiteY184" fmla="*/ 7787279 h 10287000"/>
              <a:gd name="connsiteX185" fmla="*/ 865327 w 8455211"/>
              <a:gd name="connsiteY185" fmla="*/ 8005151 h 10287000"/>
              <a:gd name="connsiteX186" fmla="*/ 904134 w 8455211"/>
              <a:gd name="connsiteY186" fmla="*/ 8069229 h 10287000"/>
              <a:gd name="connsiteX187" fmla="*/ 917071 w 8455211"/>
              <a:gd name="connsiteY187" fmla="*/ 8056415 h 10287000"/>
              <a:gd name="connsiteX188" fmla="*/ 930008 w 8455211"/>
              <a:gd name="connsiteY188" fmla="*/ 8069229 h 10287000"/>
              <a:gd name="connsiteX189" fmla="*/ 994686 w 8455211"/>
              <a:gd name="connsiteY189" fmla="*/ 8210207 h 10287000"/>
              <a:gd name="connsiteX190" fmla="*/ 1033494 w 8455211"/>
              <a:gd name="connsiteY190" fmla="*/ 8274286 h 10287000"/>
              <a:gd name="connsiteX191" fmla="*/ 1175790 w 8455211"/>
              <a:gd name="connsiteY191" fmla="*/ 8364000 h 10287000"/>
              <a:gd name="connsiteX192" fmla="*/ 1214598 w 8455211"/>
              <a:gd name="connsiteY192" fmla="*/ 8299918 h 10287000"/>
              <a:gd name="connsiteX193" fmla="*/ 1266342 w 8455211"/>
              <a:gd name="connsiteY193" fmla="*/ 8389632 h 10287000"/>
              <a:gd name="connsiteX194" fmla="*/ 1188727 w 8455211"/>
              <a:gd name="connsiteY194" fmla="*/ 8376816 h 10287000"/>
              <a:gd name="connsiteX195" fmla="*/ 1253405 w 8455211"/>
              <a:gd name="connsiteY195" fmla="*/ 8517793 h 10287000"/>
              <a:gd name="connsiteX196" fmla="*/ 1214598 w 8455211"/>
              <a:gd name="connsiteY196" fmla="*/ 8504974 h 10287000"/>
              <a:gd name="connsiteX197" fmla="*/ 1214598 w 8455211"/>
              <a:gd name="connsiteY197" fmla="*/ 8517793 h 10287000"/>
              <a:gd name="connsiteX198" fmla="*/ 1214598 w 8455211"/>
              <a:gd name="connsiteY198" fmla="*/ 8556241 h 10287000"/>
              <a:gd name="connsiteX199" fmla="*/ 1175790 w 8455211"/>
              <a:gd name="connsiteY199" fmla="*/ 8530609 h 10287000"/>
              <a:gd name="connsiteX200" fmla="*/ 1162853 w 8455211"/>
              <a:gd name="connsiteY200" fmla="*/ 8504974 h 10287000"/>
              <a:gd name="connsiteX201" fmla="*/ 1085238 w 8455211"/>
              <a:gd name="connsiteY201" fmla="*/ 8376816 h 10287000"/>
              <a:gd name="connsiteX202" fmla="*/ 1046431 w 8455211"/>
              <a:gd name="connsiteY202" fmla="*/ 8479342 h 10287000"/>
              <a:gd name="connsiteX203" fmla="*/ 1136983 w 8455211"/>
              <a:gd name="connsiteY203" fmla="*/ 8658767 h 10287000"/>
              <a:gd name="connsiteX204" fmla="*/ 1149919 w 8455211"/>
              <a:gd name="connsiteY204" fmla="*/ 8671583 h 10287000"/>
              <a:gd name="connsiteX205" fmla="*/ 1240469 w 8455211"/>
              <a:gd name="connsiteY205" fmla="*/ 8748481 h 10287000"/>
              <a:gd name="connsiteX206" fmla="*/ 1188727 w 8455211"/>
              <a:gd name="connsiteY206" fmla="*/ 8620320 h 10287000"/>
              <a:gd name="connsiteX207" fmla="*/ 1188727 w 8455211"/>
              <a:gd name="connsiteY207" fmla="*/ 8581872 h 10287000"/>
              <a:gd name="connsiteX208" fmla="*/ 1227535 w 8455211"/>
              <a:gd name="connsiteY208" fmla="*/ 8607504 h 10287000"/>
              <a:gd name="connsiteX209" fmla="*/ 1356894 w 8455211"/>
              <a:gd name="connsiteY209" fmla="*/ 8825376 h 10287000"/>
              <a:gd name="connsiteX210" fmla="*/ 1460380 w 8455211"/>
              <a:gd name="connsiteY210" fmla="*/ 8979169 h 10287000"/>
              <a:gd name="connsiteX211" fmla="*/ 1486254 w 8455211"/>
              <a:gd name="connsiteY211" fmla="*/ 9056064 h 10287000"/>
              <a:gd name="connsiteX212" fmla="*/ 1512124 w 8455211"/>
              <a:gd name="connsiteY212" fmla="*/ 9094512 h 10287000"/>
              <a:gd name="connsiteX213" fmla="*/ 1499187 w 8455211"/>
              <a:gd name="connsiteY213" fmla="*/ 9120147 h 10287000"/>
              <a:gd name="connsiteX214" fmla="*/ 1473317 w 8455211"/>
              <a:gd name="connsiteY214" fmla="*/ 9107331 h 10287000"/>
              <a:gd name="connsiteX215" fmla="*/ 1318087 w 8455211"/>
              <a:gd name="connsiteY215" fmla="*/ 8863824 h 10287000"/>
              <a:gd name="connsiteX216" fmla="*/ 1266342 w 8455211"/>
              <a:gd name="connsiteY216" fmla="*/ 8774113 h 10287000"/>
              <a:gd name="connsiteX217" fmla="*/ 1240469 w 8455211"/>
              <a:gd name="connsiteY217" fmla="*/ 8812560 h 10287000"/>
              <a:gd name="connsiteX218" fmla="*/ 1305150 w 8455211"/>
              <a:gd name="connsiteY218" fmla="*/ 8966353 h 10287000"/>
              <a:gd name="connsiteX219" fmla="*/ 1318087 w 8455211"/>
              <a:gd name="connsiteY219" fmla="*/ 8979169 h 10287000"/>
              <a:gd name="connsiteX220" fmla="*/ 1434509 w 8455211"/>
              <a:gd name="connsiteY220" fmla="*/ 9132962 h 10287000"/>
              <a:gd name="connsiteX221" fmla="*/ 1525061 w 8455211"/>
              <a:gd name="connsiteY221" fmla="*/ 9209858 h 10287000"/>
              <a:gd name="connsiteX222" fmla="*/ 1628547 w 8455211"/>
              <a:gd name="connsiteY222" fmla="*/ 9376466 h 10287000"/>
              <a:gd name="connsiteX223" fmla="*/ 1732036 w 8455211"/>
              <a:gd name="connsiteY223" fmla="*/ 9478993 h 10287000"/>
              <a:gd name="connsiteX224" fmla="*/ 1693228 w 8455211"/>
              <a:gd name="connsiteY224" fmla="*/ 9427730 h 10287000"/>
              <a:gd name="connsiteX225" fmla="*/ 1693228 w 8455211"/>
              <a:gd name="connsiteY225" fmla="*/ 9402098 h 10287000"/>
              <a:gd name="connsiteX226" fmla="*/ 1719099 w 8455211"/>
              <a:gd name="connsiteY226" fmla="*/ 9402098 h 10287000"/>
              <a:gd name="connsiteX227" fmla="*/ 1732036 w 8455211"/>
              <a:gd name="connsiteY227" fmla="*/ 9427730 h 10287000"/>
              <a:gd name="connsiteX228" fmla="*/ 1770843 w 8455211"/>
              <a:gd name="connsiteY228" fmla="*/ 9478993 h 10287000"/>
              <a:gd name="connsiteX229" fmla="*/ 1783780 w 8455211"/>
              <a:gd name="connsiteY229" fmla="*/ 9491809 h 10287000"/>
              <a:gd name="connsiteX230" fmla="*/ 1757907 w 8455211"/>
              <a:gd name="connsiteY230" fmla="*/ 9414914 h 10287000"/>
              <a:gd name="connsiteX231" fmla="*/ 1809651 w 8455211"/>
              <a:gd name="connsiteY231" fmla="*/ 9466177 h 10287000"/>
              <a:gd name="connsiteX232" fmla="*/ 1835522 w 8455211"/>
              <a:gd name="connsiteY232" fmla="*/ 9453362 h 10287000"/>
              <a:gd name="connsiteX233" fmla="*/ 1835522 w 8455211"/>
              <a:gd name="connsiteY233" fmla="*/ 9389282 h 10287000"/>
              <a:gd name="connsiteX234" fmla="*/ 1796714 w 8455211"/>
              <a:gd name="connsiteY234" fmla="*/ 9350835 h 10287000"/>
              <a:gd name="connsiteX235" fmla="*/ 1757907 w 8455211"/>
              <a:gd name="connsiteY235" fmla="*/ 9325203 h 10287000"/>
              <a:gd name="connsiteX236" fmla="*/ 1654421 w 8455211"/>
              <a:gd name="connsiteY236" fmla="*/ 9171410 h 10287000"/>
              <a:gd name="connsiteX237" fmla="*/ 1667355 w 8455211"/>
              <a:gd name="connsiteY237" fmla="*/ 9145778 h 10287000"/>
              <a:gd name="connsiteX238" fmla="*/ 1693228 w 8455211"/>
              <a:gd name="connsiteY238" fmla="*/ 9171410 h 10287000"/>
              <a:gd name="connsiteX239" fmla="*/ 1770843 w 8455211"/>
              <a:gd name="connsiteY239" fmla="*/ 9286753 h 10287000"/>
              <a:gd name="connsiteX240" fmla="*/ 1861395 w 8455211"/>
              <a:gd name="connsiteY240" fmla="*/ 9376466 h 10287000"/>
              <a:gd name="connsiteX241" fmla="*/ 1874329 w 8455211"/>
              <a:gd name="connsiteY241" fmla="*/ 9376466 h 10287000"/>
              <a:gd name="connsiteX242" fmla="*/ 1913137 w 8455211"/>
              <a:gd name="connsiteY242" fmla="*/ 9389282 h 10287000"/>
              <a:gd name="connsiteX243" fmla="*/ 1913137 w 8455211"/>
              <a:gd name="connsiteY243" fmla="*/ 9491809 h 10287000"/>
              <a:gd name="connsiteX244" fmla="*/ 1951947 w 8455211"/>
              <a:gd name="connsiteY244" fmla="*/ 9568707 h 10287000"/>
              <a:gd name="connsiteX245" fmla="*/ 1990755 w 8455211"/>
              <a:gd name="connsiteY245" fmla="*/ 9632786 h 10287000"/>
              <a:gd name="connsiteX246" fmla="*/ 2003689 w 8455211"/>
              <a:gd name="connsiteY246" fmla="*/ 9658418 h 10287000"/>
              <a:gd name="connsiteX247" fmla="*/ 2029562 w 8455211"/>
              <a:gd name="connsiteY247" fmla="*/ 9658418 h 10287000"/>
              <a:gd name="connsiteX248" fmla="*/ 2042496 w 8455211"/>
              <a:gd name="connsiteY248" fmla="*/ 9645602 h 10287000"/>
              <a:gd name="connsiteX249" fmla="*/ 2042496 w 8455211"/>
              <a:gd name="connsiteY249" fmla="*/ 9658418 h 10287000"/>
              <a:gd name="connsiteX250" fmla="*/ 2145985 w 8455211"/>
              <a:gd name="connsiteY250" fmla="*/ 9684050 h 10287000"/>
              <a:gd name="connsiteX251" fmla="*/ 2133048 w 8455211"/>
              <a:gd name="connsiteY251" fmla="*/ 9735316 h 10287000"/>
              <a:gd name="connsiteX252" fmla="*/ 2133048 w 8455211"/>
              <a:gd name="connsiteY252" fmla="*/ 9748132 h 10287000"/>
              <a:gd name="connsiteX253" fmla="*/ 2183175 w 8455211"/>
              <a:gd name="connsiteY253" fmla="*/ 9794588 h 10287000"/>
              <a:gd name="connsiteX254" fmla="*/ 2182405 w 8455211"/>
              <a:gd name="connsiteY254" fmla="*/ 9801762 h 10287000"/>
              <a:gd name="connsiteX255" fmla="*/ 2181069 w 8455211"/>
              <a:gd name="connsiteY255" fmla="*/ 9803084 h 10287000"/>
              <a:gd name="connsiteX256" fmla="*/ 2145985 w 8455211"/>
              <a:gd name="connsiteY256" fmla="*/ 9773764 h 10287000"/>
              <a:gd name="connsiteX257" fmla="*/ 2133048 w 8455211"/>
              <a:gd name="connsiteY257" fmla="*/ 9773764 h 10287000"/>
              <a:gd name="connsiteX258" fmla="*/ 2158922 w 8455211"/>
              <a:gd name="connsiteY258" fmla="*/ 9825027 h 10287000"/>
              <a:gd name="connsiteX259" fmla="*/ 2158922 w 8455211"/>
              <a:gd name="connsiteY259" fmla="*/ 9863475 h 10287000"/>
              <a:gd name="connsiteX260" fmla="*/ 2120114 w 8455211"/>
              <a:gd name="connsiteY260" fmla="*/ 9850659 h 10287000"/>
              <a:gd name="connsiteX261" fmla="*/ 2081304 w 8455211"/>
              <a:gd name="connsiteY261" fmla="*/ 9799395 h 10287000"/>
              <a:gd name="connsiteX262" fmla="*/ 2055433 w 8455211"/>
              <a:gd name="connsiteY262" fmla="*/ 9748132 h 10287000"/>
              <a:gd name="connsiteX263" fmla="*/ 2042496 w 8455211"/>
              <a:gd name="connsiteY263" fmla="*/ 9760948 h 10287000"/>
              <a:gd name="connsiteX264" fmla="*/ 2042496 w 8455211"/>
              <a:gd name="connsiteY264" fmla="*/ 9748132 h 10287000"/>
              <a:gd name="connsiteX265" fmla="*/ 2003689 w 8455211"/>
              <a:gd name="connsiteY265" fmla="*/ 9722500 h 10287000"/>
              <a:gd name="connsiteX266" fmla="*/ 1926074 w 8455211"/>
              <a:gd name="connsiteY266" fmla="*/ 9748132 h 10287000"/>
              <a:gd name="connsiteX267" fmla="*/ 1900203 w 8455211"/>
              <a:gd name="connsiteY267" fmla="*/ 9786579 h 10287000"/>
              <a:gd name="connsiteX268" fmla="*/ 1900203 w 8455211"/>
              <a:gd name="connsiteY268" fmla="*/ 9799395 h 10287000"/>
              <a:gd name="connsiteX269" fmla="*/ 1926074 w 8455211"/>
              <a:gd name="connsiteY269" fmla="*/ 9825027 h 10287000"/>
              <a:gd name="connsiteX270" fmla="*/ 1939010 w 8455211"/>
              <a:gd name="connsiteY270" fmla="*/ 9825027 h 10287000"/>
              <a:gd name="connsiteX271" fmla="*/ 1926074 w 8455211"/>
              <a:gd name="connsiteY271" fmla="*/ 9837843 h 10287000"/>
              <a:gd name="connsiteX272" fmla="*/ 1913137 w 8455211"/>
              <a:gd name="connsiteY272" fmla="*/ 9837843 h 10287000"/>
              <a:gd name="connsiteX273" fmla="*/ 1887266 w 8455211"/>
              <a:gd name="connsiteY273" fmla="*/ 9812211 h 10287000"/>
              <a:gd name="connsiteX274" fmla="*/ 1848459 w 8455211"/>
              <a:gd name="connsiteY274" fmla="*/ 9812211 h 10287000"/>
              <a:gd name="connsiteX275" fmla="*/ 1874329 w 8455211"/>
              <a:gd name="connsiteY275" fmla="*/ 9850659 h 10287000"/>
              <a:gd name="connsiteX276" fmla="*/ 1913137 w 8455211"/>
              <a:gd name="connsiteY276" fmla="*/ 9901925 h 10287000"/>
              <a:gd name="connsiteX277" fmla="*/ 2094241 w 8455211"/>
              <a:gd name="connsiteY277" fmla="*/ 10042899 h 10287000"/>
              <a:gd name="connsiteX278" fmla="*/ 2288281 w 8455211"/>
              <a:gd name="connsiteY278" fmla="*/ 10235140 h 10287000"/>
              <a:gd name="connsiteX279" fmla="*/ 2404704 w 8455211"/>
              <a:gd name="connsiteY279" fmla="*/ 10247956 h 10287000"/>
              <a:gd name="connsiteX280" fmla="*/ 2301215 w 8455211"/>
              <a:gd name="connsiteY280" fmla="*/ 10209508 h 10287000"/>
              <a:gd name="connsiteX281" fmla="*/ 2275345 w 8455211"/>
              <a:gd name="connsiteY281" fmla="*/ 10183877 h 10287000"/>
              <a:gd name="connsiteX282" fmla="*/ 2288281 w 8455211"/>
              <a:gd name="connsiteY282" fmla="*/ 10171061 h 10287000"/>
              <a:gd name="connsiteX283" fmla="*/ 2210663 w 8455211"/>
              <a:gd name="connsiteY283" fmla="*/ 10081350 h 10287000"/>
              <a:gd name="connsiteX284" fmla="*/ 2107177 w 8455211"/>
              <a:gd name="connsiteY284" fmla="*/ 9978820 h 10287000"/>
              <a:gd name="connsiteX285" fmla="*/ 2094241 w 8455211"/>
              <a:gd name="connsiteY285" fmla="*/ 9953188 h 10287000"/>
              <a:gd name="connsiteX286" fmla="*/ 2120114 w 8455211"/>
              <a:gd name="connsiteY286" fmla="*/ 9953188 h 10287000"/>
              <a:gd name="connsiteX287" fmla="*/ 2223600 w 8455211"/>
              <a:gd name="connsiteY287" fmla="*/ 10055715 h 10287000"/>
              <a:gd name="connsiteX288" fmla="*/ 2352960 w 8455211"/>
              <a:gd name="connsiteY288" fmla="*/ 10171061 h 10287000"/>
              <a:gd name="connsiteX289" fmla="*/ 2378830 w 8455211"/>
              <a:gd name="connsiteY289" fmla="*/ 10183877 h 10287000"/>
              <a:gd name="connsiteX290" fmla="*/ 2378830 w 8455211"/>
              <a:gd name="connsiteY290" fmla="*/ 10196692 h 10287000"/>
              <a:gd name="connsiteX291" fmla="*/ 2391767 w 8455211"/>
              <a:gd name="connsiteY291" fmla="*/ 10094166 h 10287000"/>
              <a:gd name="connsiteX292" fmla="*/ 2352960 w 8455211"/>
              <a:gd name="connsiteY292" fmla="*/ 10042899 h 10287000"/>
              <a:gd name="connsiteX293" fmla="*/ 2340023 w 8455211"/>
              <a:gd name="connsiteY293" fmla="*/ 10030083 h 10287000"/>
              <a:gd name="connsiteX294" fmla="*/ 2314152 w 8455211"/>
              <a:gd name="connsiteY294" fmla="*/ 10004452 h 10287000"/>
              <a:gd name="connsiteX295" fmla="*/ 2275345 w 8455211"/>
              <a:gd name="connsiteY295" fmla="*/ 10004452 h 10287000"/>
              <a:gd name="connsiteX296" fmla="*/ 2262408 w 8455211"/>
              <a:gd name="connsiteY296" fmla="*/ 9978820 h 10287000"/>
              <a:gd name="connsiteX297" fmla="*/ 2275345 w 8455211"/>
              <a:gd name="connsiteY297" fmla="*/ 9966004 h 10287000"/>
              <a:gd name="connsiteX298" fmla="*/ 2301215 w 8455211"/>
              <a:gd name="connsiteY298" fmla="*/ 9978820 h 10287000"/>
              <a:gd name="connsiteX299" fmla="*/ 2275345 w 8455211"/>
              <a:gd name="connsiteY299" fmla="*/ 9953188 h 10287000"/>
              <a:gd name="connsiteX300" fmla="*/ 2275345 w 8455211"/>
              <a:gd name="connsiteY300" fmla="*/ 9940373 h 10287000"/>
              <a:gd name="connsiteX301" fmla="*/ 2275345 w 8455211"/>
              <a:gd name="connsiteY301" fmla="*/ 9927557 h 10287000"/>
              <a:gd name="connsiteX302" fmla="*/ 2210663 w 8455211"/>
              <a:gd name="connsiteY302" fmla="*/ 9889109 h 10287000"/>
              <a:gd name="connsiteX303" fmla="*/ 2171856 w 8455211"/>
              <a:gd name="connsiteY303" fmla="*/ 9812211 h 10287000"/>
              <a:gd name="connsiteX304" fmla="*/ 2181069 w 8455211"/>
              <a:gd name="connsiteY304" fmla="*/ 9803084 h 10287000"/>
              <a:gd name="connsiteX305" fmla="*/ 2182166 w 8455211"/>
              <a:gd name="connsiteY305" fmla="*/ 9804002 h 10287000"/>
              <a:gd name="connsiteX306" fmla="*/ 2182405 w 8455211"/>
              <a:gd name="connsiteY306" fmla="*/ 9801762 h 10287000"/>
              <a:gd name="connsiteX307" fmla="*/ 2184793 w 8455211"/>
              <a:gd name="connsiteY307" fmla="*/ 9799395 h 10287000"/>
              <a:gd name="connsiteX308" fmla="*/ 2184793 w 8455211"/>
              <a:gd name="connsiteY308" fmla="*/ 9825027 h 10287000"/>
              <a:gd name="connsiteX309" fmla="*/ 2210663 w 8455211"/>
              <a:gd name="connsiteY309" fmla="*/ 9876293 h 10287000"/>
              <a:gd name="connsiteX310" fmla="*/ 2275345 w 8455211"/>
              <a:gd name="connsiteY310" fmla="*/ 9901925 h 10287000"/>
              <a:gd name="connsiteX311" fmla="*/ 2275345 w 8455211"/>
              <a:gd name="connsiteY311" fmla="*/ 9863475 h 10287000"/>
              <a:gd name="connsiteX312" fmla="*/ 2275345 w 8455211"/>
              <a:gd name="connsiteY312" fmla="*/ 9850659 h 10287000"/>
              <a:gd name="connsiteX313" fmla="*/ 2301215 w 8455211"/>
              <a:gd name="connsiteY313" fmla="*/ 9850659 h 10287000"/>
              <a:gd name="connsiteX314" fmla="*/ 2275345 w 8455211"/>
              <a:gd name="connsiteY314" fmla="*/ 9825027 h 10287000"/>
              <a:gd name="connsiteX315" fmla="*/ 2275345 w 8455211"/>
              <a:gd name="connsiteY315" fmla="*/ 9812211 h 10287000"/>
              <a:gd name="connsiteX316" fmla="*/ 2288281 w 8455211"/>
              <a:gd name="connsiteY316" fmla="*/ 9812211 h 10287000"/>
              <a:gd name="connsiteX317" fmla="*/ 2314152 w 8455211"/>
              <a:gd name="connsiteY317" fmla="*/ 9837843 h 10287000"/>
              <a:gd name="connsiteX318" fmla="*/ 2314152 w 8455211"/>
              <a:gd name="connsiteY318" fmla="*/ 9850659 h 10287000"/>
              <a:gd name="connsiteX319" fmla="*/ 2456449 w 8455211"/>
              <a:gd name="connsiteY319" fmla="*/ 9966004 h 10287000"/>
              <a:gd name="connsiteX320" fmla="*/ 2482319 w 8455211"/>
              <a:gd name="connsiteY320" fmla="*/ 9966004 h 10287000"/>
              <a:gd name="connsiteX321" fmla="*/ 2508190 w 8455211"/>
              <a:gd name="connsiteY321" fmla="*/ 10004452 h 10287000"/>
              <a:gd name="connsiteX322" fmla="*/ 2585808 w 8455211"/>
              <a:gd name="connsiteY322" fmla="*/ 10030083 h 10287000"/>
              <a:gd name="connsiteX323" fmla="*/ 2495256 w 8455211"/>
              <a:gd name="connsiteY323" fmla="*/ 9914741 h 10287000"/>
              <a:gd name="connsiteX324" fmla="*/ 2495256 w 8455211"/>
              <a:gd name="connsiteY324" fmla="*/ 9901925 h 10287000"/>
              <a:gd name="connsiteX325" fmla="*/ 2521127 w 8455211"/>
              <a:gd name="connsiteY325" fmla="*/ 9876293 h 10287000"/>
              <a:gd name="connsiteX326" fmla="*/ 2534063 w 8455211"/>
              <a:gd name="connsiteY326" fmla="*/ 9901925 h 10287000"/>
              <a:gd name="connsiteX327" fmla="*/ 2689294 w 8455211"/>
              <a:gd name="connsiteY327" fmla="*/ 10094166 h 10287000"/>
              <a:gd name="connsiteX328" fmla="*/ 2805717 w 8455211"/>
              <a:gd name="connsiteY328" fmla="*/ 10158245 h 10287000"/>
              <a:gd name="connsiteX329" fmla="*/ 2611679 w 8455211"/>
              <a:gd name="connsiteY329" fmla="*/ 9927557 h 10287000"/>
              <a:gd name="connsiteX330" fmla="*/ 2430575 w 8455211"/>
              <a:gd name="connsiteY330" fmla="*/ 9735316 h 10287000"/>
              <a:gd name="connsiteX331" fmla="*/ 2417641 w 8455211"/>
              <a:gd name="connsiteY331" fmla="*/ 9748132 h 10287000"/>
              <a:gd name="connsiteX332" fmla="*/ 2417641 w 8455211"/>
              <a:gd name="connsiteY332" fmla="*/ 9760948 h 10287000"/>
              <a:gd name="connsiteX333" fmla="*/ 2417641 w 8455211"/>
              <a:gd name="connsiteY333" fmla="*/ 9773764 h 10287000"/>
              <a:gd name="connsiteX334" fmla="*/ 2482319 w 8455211"/>
              <a:gd name="connsiteY334" fmla="*/ 9773764 h 10287000"/>
              <a:gd name="connsiteX335" fmla="*/ 2521127 w 8455211"/>
              <a:gd name="connsiteY335" fmla="*/ 9863475 h 10287000"/>
              <a:gd name="connsiteX336" fmla="*/ 2430575 w 8455211"/>
              <a:gd name="connsiteY336" fmla="*/ 9799395 h 10287000"/>
              <a:gd name="connsiteX337" fmla="*/ 2430575 w 8455211"/>
              <a:gd name="connsiteY337" fmla="*/ 9812211 h 10287000"/>
              <a:gd name="connsiteX338" fmla="*/ 2417641 w 8455211"/>
              <a:gd name="connsiteY338" fmla="*/ 9812211 h 10287000"/>
              <a:gd name="connsiteX339" fmla="*/ 2391767 w 8455211"/>
              <a:gd name="connsiteY339" fmla="*/ 9760948 h 10287000"/>
              <a:gd name="connsiteX340" fmla="*/ 2365897 w 8455211"/>
              <a:gd name="connsiteY340" fmla="*/ 9748132 h 10287000"/>
              <a:gd name="connsiteX341" fmla="*/ 2327089 w 8455211"/>
              <a:gd name="connsiteY341" fmla="*/ 9722500 h 10287000"/>
              <a:gd name="connsiteX342" fmla="*/ 2301215 w 8455211"/>
              <a:gd name="connsiteY342" fmla="*/ 9748132 h 10287000"/>
              <a:gd name="connsiteX343" fmla="*/ 2288281 w 8455211"/>
              <a:gd name="connsiteY343" fmla="*/ 9748132 h 10287000"/>
              <a:gd name="connsiteX344" fmla="*/ 2288281 w 8455211"/>
              <a:gd name="connsiteY344" fmla="*/ 9735316 h 10287000"/>
              <a:gd name="connsiteX345" fmla="*/ 2288281 w 8455211"/>
              <a:gd name="connsiteY345" fmla="*/ 9722500 h 10287000"/>
              <a:gd name="connsiteX346" fmla="*/ 2301215 w 8455211"/>
              <a:gd name="connsiteY346" fmla="*/ 9709684 h 10287000"/>
              <a:gd name="connsiteX347" fmla="*/ 2184793 w 8455211"/>
              <a:gd name="connsiteY347" fmla="*/ 9517444 h 10287000"/>
              <a:gd name="connsiteX348" fmla="*/ 2107177 w 8455211"/>
              <a:gd name="connsiteY348" fmla="*/ 9414914 h 10287000"/>
              <a:gd name="connsiteX349" fmla="*/ 2081304 w 8455211"/>
              <a:gd name="connsiteY349" fmla="*/ 9376466 h 10287000"/>
              <a:gd name="connsiteX350" fmla="*/ 2003689 w 8455211"/>
              <a:gd name="connsiteY350" fmla="*/ 9248305 h 10287000"/>
              <a:gd name="connsiteX351" fmla="*/ 1926074 w 8455211"/>
              <a:gd name="connsiteY351" fmla="*/ 9171410 h 10287000"/>
              <a:gd name="connsiteX352" fmla="*/ 1964881 w 8455211"/>
              <a:gd name="connsiteY352" fmla="*/ 9299571 h 10287000"/>
              <a:gd name="connsiteX353" fmla="*/ 2068370 w 8455211"/>
              <a:gd name="connsiteY353" fmla="*/ 9453362 h 10287000"/>
              <a:gd name="connsiteX354" fmla="*/ 2145985 w 8455211"/>
              <a:gd name="connsiteY354" fmla="*/ 9543075 h 10287000"/>
              <a:gd name="connsiteX355" fmla="*/ 2145985 w 8455211"/>
              <a:gd name="connsiteY355" fmla="*/ 9555891 h 10287000"/>
              <a:gd name="connsiteX356" fmla="*/ 2133048 w 8455211"/>
              <a:gd name="connsiteY356" fmla="*/ 9555891 h 10287000"/>
              <a:gd name="connsiteX357" fmla="*/ 2055433 w 8455211"/>
              <a:gd name="connsiteY357" fmla="*/ 9466177 h 10287000"/>
              <a:gd name="connsiteX358" fmla="*/ 1939010 w 8455211"/>
              <a:gd name="connsiteY358" fmla="*/ 9312387 h 10287000"/>
              <a:gd name="connsiteX359" fmla="*/ 1939010 w 8455211"/>
              <a:gd name="connsiteY359" fmla="*/ 9299571 h 10287000"/>
              <a:gd name="connsiteX360" fmla="*/ 1783780 w 8455211"/>
              <a:gd name="connsiteY360" fmla="*/ 9132962 h 10287000"/>
              <a:gd name="connsiteX361" fmla="*/ 1654421 w 8455211"/>
              <a:gd name="connsiteY361" fmla="*/ 8902271 h 10287000"/>
              <a:gd name="connsiteX362" fmla="*/ 1615613 w 8455211"/>
              <a:gd name="connsiteY362" fmla="*/ 8863824 h 10287000"/>
              <a:gd name="connsiteX363" fmla="*/ 1602676 w 8455211"/>
              <a:gd name="connsiteY363" fmla="*/ 8825376 h 10287000"/>
              <a:gd name="connsiteX364" fmla="*/ 1628547 w 8455211"/>
              <a:gd name="connsiteY364" fmla="*/ 8825376 h 10287000"/>
              <a:gd name="connsiteX365" fmla="*/ 1563869 w 8455211"/>
              <a:gd name="connsiteY365" fmla="*/ 8697215 h 10287000"/>
              <a:gd name="connsiteX366" fmla="*/ 1576803 w 8455211"/>
              <a:gd name="connsiteY366" fmla="*/ 8697215 h 10287000"/>
              <a:gd name="connsiteX367" fmla="*/ 1550932 w 8455211"/>
              <a:gd name="connsiteY367" fmla="*/ 8658767 h 10287000"/>
              <a:gd name="connsiteX368" fmla="*/ 1447446 w 8455211"/>
              <a:gd name="connsiteY368" fmla="*/ 8479342 h 10287000"/>
              <a:gd name="connsiteX369" fmla="*/ 1421572 w 8455211"/>
              <a:gd name="connsiteY369" fmla="*/ 8479342 h 10287000"/>
              <a:gd name="connsiteX370" fmla="*/ 1421572 w 8455211"/>
              <a:gd name="connsiteY370" fmla="*/ 8453711 h 10287000"/>
              <a:gd name="connsiteX371" fmla="*/ 1356894 w 8455211"/>
              <a:gd name="connsiteY371" fmla="*/ 8402447 h 10287000"/>
              <a:gd name="connsiteX372" fmla="*/ 1331021 w 8455211"/>
              <a:gd name="connsiteY372" fmla="*/ 8248654 h 10287000"/>
              <a:gd name="connsiteX373" fmla="*/ 1266342 w 8455211"/>
              <a:gd name="connsiteY373" fmla="*/ 8107677 h 10287000"/>
              <a:gd name="connsiteX374" fmla="*/ 1240469 w 8455211"/>
              <a:gd name="connsiteY374" fmla="*/ 8107677 h 10287000"/>
              <a:gd name="connsiteX375" fmla="*/ 1227535 w 8455211"/>
              <a:gd name="connsiteY375" fmla="*/ 8094861 h 10287000"/>
              <a:gd name="connsiteX376" fmla="*/ 1175790 w 8455211"/>
              <a:gd name="connsiteY376" fmla="*/ 7992334 h 10287000"/>
              <a:gd name="connsiteX377" fmla="*/ 1136983 w 8455211"/>
              <a:gd name="connsiteY377" fmla="*/ 7902621 h 10287000"/>
              <a:gd name="connsiteX378" fmla="*/ 1124046 w 8455211"/>
              <a:gd name="connsiteY378" fmla="*/ 7876989 h 10287000"/>
              <a:gd name="connsiteX379" fmla="*/ 1149919 w 8455211"/>
              <a:gd name="connsiteY379" fmla="*/ 7876989 h 10287000"/>
              <a:gd name="connsiteX380" fmla="*/ 1201661 w 8455211"/>
              <a:gd name="connsiteY380" fmla="*/ 7992334 h 10287000"/>
              <a:gd name="connsiteX381" fmla="*/ 1240469 w 8455211"/>
              <a:gd name="connsiteY381" fmla="*/ 8069229 h 10287000"/>
              <a:gd name="connsiteX382" fmla="*/ 1227535 w 8455211"/>
              <a:gd name="connsiteY382" fmla="*/ 8030783 h 10287000"/>
              <a:gd name="connsiteX383" fmla="*/ 1020560 w 8455211"/>
              <a:gd name="connsiteY383" fmla="*/ 7479692 h 10287000"/>
              <a:gd name="connsiteX384" fmla="*/ 1033494 w 8455211"/>
              <a:gd name="connsiteY384" fmla="*/ 7441245 h 10287000"/>
              <a:gd name="connsiteX385" fmla="*/ 1072301 w 8455211"/>
              <a:gd name="connsiteY385" fmla="*/ 7466877 h 10287000"/>
              <a:gd name="connsiteX386" fmla="*/ 1201661 w 8455211"/>
              <a:gd name="connsiteY386" fmla="*/ 7864174 h 10287000"/>
              <a:gd name="connsiteX387" fmla="*/ 1214598 w 8455211"/>
              <a:gd name="connsiteY387" fmla="*/ 7825725 h 10287000"/>
              <a:gd name="connsiteX388" fmla="*/ 1227535 w 8455211"/>
              <a:gd name="connsiteY388" fmla="*/ 7825725 h 10287000"/>
              <a:gd name="connsiteX389" fmla="*/ 1188727 w 8455211"/>
              <a:gd name="connsiteY389" fmla="*/ 7774462 h 10287000"/>
              <a:gd name="connsiteX390" fmla="*/ 1188727 w 8455211"/>
              <a:gd name="connsiteY390" fmla="*/ 7736016 h 10287000"/>
              <a:gd name="connsiteX391" fmla="*/ 1214598 w 8455211"/>
              <a:gd name="connsiteY391" fmla="*/ 7736016 h 10287000"/>
              <a:gd name="connsiteX392" fmla="*/ 1214598 w 8455211"/>
              <a:gd name="connsiteY392" fmla="*/ 7646302 h 10287000"/>
              <a:gd name="connsiteX393" fmla="*/ 1227535 w 8455211"/>
              <a:gd name="connsiteY393" fmla="*/ 7646302 h 10287000"/>
              <a:gd name="connsiteX394" fmla="*/ 1201661 w 8455211"/>
              <a:gd name="connsiteY394" fmla="*/ 7595037 h 10287000"/>
              <a:gd name="connsiteX395" fmla="*/ 1175790 w 8455211"/>
              <a:gd name="connsiteY395" fmla="*/ 7582222 h 10287000"/>
              <a:gd name="connsiteX396" fmla="*/ 1175790 w 8455211"/>
              <a:gd name="connsiteY396" fmla="*/ 7595037 h 10287000"/>
              <a:gd name="connsiteX397" fmla="*/ 1162853 w 8455211"/>
              <a:gd name="connsiteY397" fmla="*/ 7620670 h 10287000"/>
              <a:gd name="connsiteX398" fmla="*/ 1136983 w 8455211"/>
              <a:gd name="connsiteY398" fmla="*/ 7595037 h 10287000"/>
              <a:gd name="connsiteX399" fmla="*/ 1136983 w 8455211"/>
              <a:gd name="connsiteY399" fmla="*/ 7569406 h 10287000"/>
              <a:gd name="connsiteX400" fmla="*/ 1124046 w 8455211"/>
              <a:gd name="connsiteY400" fmla="*/ 7569406 h 10287000"/>
              <a:gd name="connsiteX401" fmla="*/ 1111112 w 8455211"/>
              <a:gd name="connsiteY401" fmla="*/ 7518139 h 10287000"/>
              <a:gd name="connsiteX402" fmla="*/ 1124046 w 8455211"/>
              <a:gd name="connsiteY402" fmla="*/ 7518139 h 10287000"/>
              <a:gd name="connsiteX403" fmla="*/ 1098175 w 8455211"/>
              <a:gd name="connsiteY403" fmla="*/ 7454060 h 10287000"/>
              <a:gd name="connsiteX404" fmla="*/ 1098175 w 8455211"/>
              <a:gd name="connsiteY404" fmla="*/ 7441245 h 10287000"/>
              <a:gd name="connsiteX405" fmla="*/ 1111112 w 8455211"/>
              <a:gd name="connsiteY405" fmla="*/ 7454060 h 10287000"/>
              <a:gd name="connsiteX406" fmla="*/ 1136983 w 8455211"/>
              <a:gd name="connsiteY406" fmla="*/ 7505323 h 10287000"/>
              <a:gd name="connsiteX407" fmla="*/ 1136983 w 8455211"/>
              <a:gd name="connsiteY407" fmla="*/ 7492508 h 10287000"/>
              <a:gd name="connsiteX408" fmla="*/ 1188727 w 8455211"/>
              <a:gd name="connsiteY408" fmla="*/ 7543774 h 10287000"/>
              <a:gd name="connsiteX409" fmla="*/ 1020560 w 8455211"/>
              <a:gd name="connsiteY409" fmla="*/ 7043947 h 10287000"/>
              <a:gd name="connsiteX410" fmla="*/ 1007623 w 8455211"/>
              <a:gd name="connsiteY410" fmla="*/ 7043947 h 10287000"/>
              <a:gd name="connsiteX411" fmla="*/ 981753 w 8455211"/>
              <a:gd name="connsiteY411" fmla="*/ 7056764 h 10287000"/>
              <a:gd name="connsiteX412" fmla="*/ 994686 w 8455211"/>
              <a:gd name="connsiteY412" fmla="*/ 7133661 h 10287000"/>
              <a:gd name="connsiteX413" fmla="*/ 994686 w 8455211"/>
              <a:gd name="connsiteY413" fmla="*/ 7184924 h 10287000"/>
              <a:gd name="connsiteX414" fmla="*/ 1007623 w 8455211"/>
              <a:gd name="connsiteY414" fmla="*/ 7197741 h 10287000"/>
              <a:gd name="connsiteX415" fmla="*/ 1007623 w 8455211"/>
              <a:gd name="connsiteY415" fmla="*/ 7210556 h 10287000"/>
              <a:gd name="connsiteX416" fmla="*/ 1020560 w 8455211"/>
              <a:gd name="connsiteY416" fmla="*/ 7236188 h 10287000"/>
              <a:gd name="connsiteX417" fmla="*/ 1033494 w 8455211"/>
              <a:gd name="connsiteY417" fmla="*/ 7249005 h 10287000"/>
              <a:gd name="connsiteX418" fmla="*/ 1020560 w 8455211"/>
              <a:gd name="connsiteY418" fmla="*/ 7261819 h 10287000"/>
              <a:gd name="connsiteX419" fmla="*/ 994686 w 8455211"/>
              <a:gd name="connsiteY419" fmla="*/ 7223373 h 10287000"/>
              <a:gd name="connsiteX420" fmla="*/ 981753 w 8455211"/>
              <a:gd name="connsiteY420" fmla="*/ 7223373 h 10287000"/>
              <a:gd name="connsiteX421" fmla="*/ 955879 w 8455211"/>
              <a:gd name="connsiteY421" fmla="*/ 7210556 h 10287000"/>
              <a:gd name="connsiteX422" fmla="*/ 942945 w 8455211"/>
              <a:gd name="connsiteY422" fmla="*/ 7197741 h 10287000"/>
              <a:gd name="connsiteX423" fmla="*/ 930008 w 8455211"/>
              <a:gd name="connsiteY423" fmla="*/ 7159293 h 10287000"/>
              <a:gd name="connsiteX424" fmla="*/ 942945 w 8455211"/>
              <a:gd name="connsiteY424" fmla="*/ 7146478 h 10287000"/>
              <a:gd name="connsiteX425" fmla="*/ 917071 w 8455211"/>
              <a:gd name="connsiteY425" fmla="*/ 7056764 h 10287000"/>
              <a:gd name="connsiteX426" fmla="*/ 878264 w 8455211"/>
              <a:gd name="connsiteY426" fmla="*/ 6890154 h 10287000"/>
              <a:gd name="connsiteX427" fmla="*/ 904134 w 8455211"/>
              <a:gd name="connsiteY427" fmla="*/ 6877339 h 10287000"/>
              <a:gd name="connsiteX428" fmla="*/ 904134 w 8455211"/>
              <a:gd name="connsiteY428" fmla="*/ 6890154 h 10287000"/>
              <a:gd name="connsiteX429" fmla="*/ 904134 w 8455211"/>
              <a:gd name="connsiteY429" fmla="*/ 6902971 h 10287000"/>
              <a:gd name="connsiteX430" fmla="*/ 930008 w 8455211"/>
              <a:gd name="connsiteY430" fmla="*/ 7043947 h 10287000"/>
              <a:gd name="connsiteX431" fmla="*/ 968816 w 8455211"/>
              <a:gd name="connsiteY431" fmla="*/ 7159293 h 10287000"/>
              <a:gd name="connsiteX432" fmla="*/ 981753 w 8455211"/>
              <a:gd name="connsiteY432" fmla="*/ 7172109 h 10287000"/>
              <a:gd name="connsiteX433" fmla="*/ 968816 w 8455211"/>
              <a:gd name="connsiteY433" fmla="*/ 7133661 h 10287000"/>
              <a:gd name="connsiteX434" fmla="*/ 968816 w 8455211"/>
              <a:gd name="connsiteY434" fmla="*/ 7031131 h 10287000"/>
              <a:gd name="connsiteX435" fmla="*/ 1007623 w 8455211"/>
              <a:gd name="connsiteY435" fmla="*/ 7018316 h 10287000"/>
              <a:gd name="connsiteX436" fmla="*/ 994686 w 8455211"/>
              <a:gd name="connsiteY436" fmla="*/ 6967053 h 10287000"/>
              <a:gd name="connsiteX437" fmla="*/ 968816 w 8455211"/>
              <a:gd name="connsiteY437" fmla="*/ 6838891 h 10287000"/>
              <a:gd name="connsiteX438" fmla="*/ 968816 w 8455211"/>
              <a:gd name="connsiteY438" fmla="*/ 6826076 h 10287000"/>
              <a:gd name="connsiteX439" fmla="*/ 904134 w 8455211"/>
              <a:gd name="connsiteY439" fmla="*/ 6826076 h 10287000"/>
              <a:gd name="connsiteX440" fmla="*/ 942945 w 8455211"/>
              <a:gd name="connsiteY440" fmla="*/ 6697913 h 10287000"/>
              <a:gd name="connsiteX441" fmla="*/ 904134 w 8455211"/>
              <a:gd name="connsiteY441" fmla="*/ 6595387 h 10287000"/>
              <a:gd name="connsiteX442" fmla="*/ 852393 w 8455211"/>
              <a:gd name="connsiteY442" fmla="*/ 6351883 h 10287000"/>
              <a:gd name="connsiteX443" fmla="*/ 826519 w 8455211"/>
              <a:gd name="connsiteY443" fmla="*/ 5980217 h 10287000"/>
              <a:gd name="connsiteX444" fmla="*/ 813585 w 8455211"/>
              <a:gd name="connsiteY444" fmla="*/ 5775161 h 10287000"/>
              <a:gd name="connsiteX445" fmla="*/ 800649 w 8455211"/>
              <a:gd name="connsiteY445" fmla="*/ 5390680 h 10287000"/>
              <a:gd name="connsiteX446" fmla="*/ 826519 w 8455211"/>
              <a:gd name="connsiteY446" fmla="*/ 5377863 h 10287000"/>
              <a:gd name="connsiteX447" fmla="*/ 839456 w 8455211"/>
              <a:gd name="connsiteY447" fmla="*/ 5403495 h 10287000"/>
              <a:gd name="connsiteX448" fmla="*/ 839456 w 8455211"/>
              <a:gd name="connsiteY448" fmla="*/ 5762346 h 10287000"/>
              <a:gd name="connsiteX449" fmla="*/ 865327 w 8455211"/>
              <a:gd name="connsiteY449" fmla="*/ 5980217 h 10287000"/>
              <a:gd name="connsiteX450" fmla="*/ 917071 w 8455211"/>
              <a:gd name="connsiteY450" fmla="*/ 6146826 h 10287000"/>
              <a:gd name="connsiteX451" fmla="*/ 942945 w 8455211"/>
              <a:gd name="connsiteY451" fmla="*/ 6198089 h 10287000"/>
              <a:gd name="connsiteX452" fmla="*/ 942945 w 8455211"/>
              <a:gd name="connsiteY452" fmla="*/ 6069929 h 10287000"/>
              <a:gd name="connsiteX453" fmla="*/ 955879 w 8455211"/>
              <a:gd name="connsiteY453" fmla="*/ 5980217 h 10287000"/>
              <a:gd name="connsiteX454" fmla="*/ 917071 w 8455211"/>
              <a:gd name="connsiteY454" fmla="*/ 5980217 h 10287000"/>
              <a:gd name="connsiteX455" fmla="*/ 904134 w 8455211"/>
              <a:gd name="connsiteY455" fmla="*/ 5954586 h 10287000"/>
              <a:gd name="connsiteX456" fmla="*/ 930008 w 8455211"/>
              <a:gd name="connsiteY456" fmla="*/ 5941769 h 10287000"/>
              <a:gd name="connsiteX457" fmla="*/ 955879 w 8455211"/>
              <a:gd name="connsiteY457" fmla="*/ 5941769 h 10287000"/>
              <a:gd name="connsiteX458" fmla="*/ 930008 w 8455211"/>
              <a:gd name="connsiteY458" fmla="*/ 5582920 h 10287000"/>
              <a:gd name="connsiteX459" fmla="*/ 904134 w 8455211"/>
              <a:gd name="connsiteY459" fmla="*/ 5326597 h 10287000"/>
              <a:gd name="connsiteX460" fmla="*/ 891201 w 8455211"/>
              <a:gd name="connsiteY460" fmla="*/ 5326597 h 10287000"/>
              <a:gd name="connsiteX461" fmla="*/ 891201 w 8455211"/>
              <a:gd name="connsiteY461" fmla="*/ 5390680 h 10287000"/>
              <a:gd name="connsiteX462" fmla="*/ 891201 w 8455211"/>
              <a:gd name="connsiteY462" fmla="*/ 5403495 h 10287000"/>
              <a:gd name="connsiteX463" fmla="*/ 891201 w 8455211"/>
              <a:gd name="connsiteY463" fmla="*/ 5429128 h 10287000"/>
              <a:gd name="connsiteX464" fmla="*/ 852393 w 8455211"/>
              <a:gd name="connsiteY464" fmla="*/ 5416311 h 10287000"/>
              <a:gd name="connsiteX465" fmla="*/ 852393 w 8455211"/>
              <a:gd name="connsiteY465" fmla="*/ 5313782 h 10287000"/>
              <a:gd name="connsiteX466" fmla="*/ 839456 w 8455211"/>
              <a:gd name="connsiteY466" fmla="*/ 5236886 h 10287000"/>
              <a:gd name="connsiteX467" fmla="*/ 839456 w 8455211"/>
              <a:gd name="connsiteY467" fmla="*/ 5249703 h 10287000"/>
              <a:gd name="connsiteX468" fmla="*/ 813585 w 8455211"/>
              <a:gd name="connsiteY468" fmla="*/ 5275334 h 10287000"/>
              <a:gd name="connsiteX469" fmla="*/ 800649 w 8455211"/>
              <a:gd name="connsiteY469" fmla="*/ 5249703 h 10287000"/>
              <a:gd name="connsiteX470" fmla="*/ 800649 w 8455211"/>
              <a:gd name="connsiteY470" fmla="*/ 5185623 h 10287000"/>
              <a:gd name="connsiteX471" fmla="*/ 787712 w 8455211"/>
              <a:gd name="connsiteY471" fmla="*/ 5121541 h 10287000"/>
              <a:gd name="connsiteX472" fmla="*/ 787712 w 8455211"/>
              <a:gd name="connsiteY472" fmla="*/ 5108726 h 10287000"/>
              <a:gd name="connsiteX473" fmla="*/ 774778 w 8455211"/>
              <a:gd name="connsiteY473" fmla="*/ 5031831 h 10287000"/>
              <a:gd name="connsiteX474" fmla="*/ 800649 w 8455211"/>
              <a:gd name="connsiteY474" fmla="*/ 5095909 h 10287000"/>
              <a:gd name="connsiteX475" fmla="*/ 800649 w 8455211"/>
              <a:gd name="connsiteY475" fmla="*/ 5108726 h 10287000"/>
              <a:gd name="connsiteX476" fmla="*/ 813585 w 8455211"/>
              <a:gd name="connsiteY476" fmla="*/ 5108726 h 10287000"/>
              <a:gd name="connsiteX477" fmla="*/ 826519 w 8455211"/>
              <a:gd name="connsiteY477" fmla="*/ 5121541 h 10287000"/>
              <a:gd name="connsiteX478" fmla="*/ 852393 w 8455211"/>
              <a:gd name="connsiteY478" fmla="*/ 5108726 h 10287000"/>
              <a:gd name="connsiteX479" fmla="*/ 865327 w 8455211"/>
              <a:gd name="connsiteY479" fmla="*/ 4929300 h 10287000"/>
              <a:gd name="connsiteX480" fmla="*/ 839456 w 8455211"/>
              <a:gd name="connsiteY480" fmla="*/ 4916485 h 10287000"/>
              <a:gd name="connsiteX481" fmla="*/ 826519 w 8455211"/>
              <a:gd name="connsiteY481" fmla="*/ 4878037 h 10287000"/>
              <a:gd name="connsiteX482" fmla="*/ 865327 w 8455211"/>
              <a:gd name="connsiteY482" fmla="*/ 4852405 h 10287000"/>
              <a:gd name="connsiteX483" fmla="*/ 891201 w 8455211"/>
              <a:gd name="connsiteY483" fmla="*/ 4878037 h 10287000"/>
              <a:gd name="connsiteX484" fmla="*/ 904134 w 8455211"/>
              <a:gd name="connsiteY484" fmla="*/ 4890854 h 10287000"/>
              <a:gd name="connsiteX485" fmla="*/ 904134 w 8455211"/>
              <a:gd name="connsiteY485" fmla="*/ 4903668 h 10287000"/>
              <a:gd name="connsiteX486" fmla="*/ 904134 w 8455211"/>
              <a:gd name="connsiteY486" fmla="*/ 5057463 h 10287000"/>
              <a:gd name="connsiteX487" fmla="*/ 904134 w 8455211"/>
              <a:gd name="connsiteY487" fmla="*/ 5134358 h 10287000"/>
              <a:gd name="connsiteX488" fmla="*/ 904134 w 8455211"/>
              <a:gd name="connsiteY488" fmla="*/ 5172808 h 10287000"/>
              <a:gd name="connsiteX489" fmla="*/ 930008 w 8455211"/>
              <a:gd name="connsiteY489" fmla="*/ 5121541 h 10287000"/>
              <a:gd name="connsiteX490" fmla="*/ 930008 w 8455211"/>
              <a:gd name="connsiteY490" fmla="*/ 5070277 h 10287000"/>
              <a:gd name="connsiteX491" fmla="*/ 930008 w 8455211"/>
              <a:gd name="connsiteY491" fmla="*/ 4903668 h 10287000"/>
              <a:gd name="connsiteX492" fmla="*/ 878264 w 8455211"/>
              <a:gd name="connsiteY492" fmla="*/ 4801142 h 10287000"/>
              <a:gd name="connsiteX493" fmla="*/ 891201 w 8455211"/>
              <a:gd name="connsiteY493" fmla="*/ 4801142 h 10287000"/>
              <a:gd name="connsiteX494" fmla="*/ 865327 w 8455211"/>
              <a:gd name="connsiteY494" fmla="*/ 4788326 h 10287000"/>
              <a:gd name="connsiteX495" fmla="*/ 852393 w 8455211"/>
              <a:gd name="connsiteY495" fmla="*/ 4788326 h 10287000"/>
              <a:gd name="connsiteX496" fmla="*/ 852393 w 8455211"/>
              <a:gd name="connsiteY496" fmla="*/ 4775511 h 10287000"/>
              <a:gd name="connsiteX497" fmla="*/ 839456 w 8455211"/>
              <a:gd name="connsiteY497" fmla="*/ 4724245 h 10287000"/>
              <a:gd name="connsiteX498" fmla="*/ 852393 w 8455211"/>
              <a:gd name="connsiteY498" fmla="*/ 4711428 h 10287000"/>
              <a:gd name="connsiteX499" fmla="*/ 865327 w 8455211"/>
              <a:gd name="connsiteY499" fmla="*/ 4711428 h 10287000"/>
              <a:gd name="connsiteX500" fmla="*/ 878264 w 8455211"/>
              <a:gd name="connsiteY500" fmla="*/ 4762694 h 10287000"/>
              <a:gd name="connsiteX501" fmla="*/ 891201 w 8455211"/>
              <a:gd name="connsiteY501" fmla="*/ 4621717 h 10287000"/>
              <a:gd name="connsiteX502" fmla="*/ 891201 w 8455211"/>
              <a:gd name="connsiteY502" fmla="*/ 4634534 h 10287000"/>
              <a:gd name="connsiteX503" fmla="*/ 878264 w 8455211"/>
              <a:gd name="connsiteY503" fmla="*/ 4660165 h 10287000"/>
              <a:gd name="connsiteX504" fmla="*/ 865327 w 8455211"/>
              <a:gd name="connsiteY504" fmla="*/ 4634534 h 10287000"/>
              <a:gd name="connsiteX505" fmla="*/ 865327 w 8455211"/>
              <a:gd name="connsiteY505" fmla="*/ 4583270 h 10287000"/>
              <a:gd name="connsiteX506" fmla="*/ 865327 w 8455211"/>
              <a:gd name="connsiteY506" fmla="*/ 4570454 h 10287000"/>
              <a:gd name="connsiteX507" fmla="*/ 878264 w 8455211"/>
              <a:gd name="connsiteY507" fmla="*/ 4570454 h 10287000"/>
              <a:gd name="connsiteX508" fmla="*/ 826519 w 8455211"/>
              <a:gd name="connsiteY508" fmla="*/ 4532003 h 10287000"/>
              <a:gd name="connsiteX509" fmla="*/ 774778 w 8455211"/>
              <a:gd name="connsiteY509" fmla="*/ 4724245 h 10287000"/>
              <a:gd name="connsiteX510" fmla="*/ 761841 w 8455211"/>
              <a:gd name="connsiteY510" fmla="*/ 4724245 h 10287000"/>
              <a:gd name="connsiteX511" fmla="*/ 761841 w 8455211"/>
              <a:gd name="connsiteY511" fmla="*/ 4737060 h 10287000"/>
              <a:gd name="connsiteX512" fmla="*/ 761841 w 8455211"/>
              <a:gd name="connsiteY512" fmla="*/ 4762694 h 10287000"/>
              <a:gd name="connsiteX513" fmla="*/ 800649 w 8455211"/>
              <a:gd name="connsiteY513" fmla="*/ 4775511 h 10287000"/>
              <a:gd name="connsiteX514" fmla="*/ 735967 w 8455211"/>
              <a:gd name="connsiteY514" fmla="*/ 4929300 h 10287000"/>
              <a:gd name="connsiteX515" fmla="*/ 735967 w 8455211"/>
              <a:gd name="connsiteY515" fmla="*/ 5006199 h 10287000"/>
              <a:gd name="connsiteX516" fmla="*/ 710097 w 8455211"/>
              <a:gd name="connsiteY516" fmla="*/ 5031831 h 10287000"/>
              <a:gd name="connsiteX517" fmla="*/ 697160 w 8455211"/>
              <a:gd name="connsiteY517" fmla="*/ 5006199 h 10287000"/>
              <a:gd name="connsiteX518" fmla="*/ 697160 w 8455211"/>
              <a:gd name="connsiteY518" fmla="*/ 4916485 h 10287000"/>
              <a:gd name="connsiteX519" fmla="*/ 710097 w 8455211"/>
              <a:gd name="connsiteY519" fmla="*/ 4724245 h 10287000"/>
              <a:gd name="connsiteX520" fmla="*/ 697160 w 8455211"/>
              <a:gd name="connsiteY520" fmla="*/ 4506371 h 10287000"/>
              <a:gd name="connsiteX521" fmla="*/ 593674 w 8455211"/>
              <a:gd name="connsiteY521" fmla="*/ 4570454 h 10287000"/>
              <a:gd name="connsiteX522" fmla="*/ 554866 w 8455211"/>
              <a:gd name="connsiteY522" fmla="*/ 4737060 h 10287000"/>
              <a:gd name="connsiteX523" fmla="*/ 464315 w 8455211"/>
              <a:gd name="connsiteY523" fmla="*/ 4839590 h 10287000"/>
              <a:gd name="connsiteX524" fmla="*/ 464315 w 8455211"/>
              <a:gd name="connsiteY524" fmla="*/ 4878037 h 10287000"/>
              <a:gd name="connsiteX525" fmla="*/ 477251 w 8455211"/>
              <a:gd name="connsiteY525" fmla="*/ 4916485 h 10287000"/>
              <a:gd name="connsiteX526" fmla="*/ 477251 w 8455211"/>
              <a:gd name="connsiteY526" fmla="*/ 4929300 h 10287000"/>
              <a:gd name="connsiteX527" fmla="*/ 464315 w 8455211"/>
              <a:gd name="connsiteY527" fmla="*/ 4942117 h 10287000"/>
              <a:gd name="connsiteX528" fmla="*/ 451378 w 8455211"/>
              <a:gd name="connsiteY528" fmla="*/ 4916485 h 10287000"/>
              <a:gd name="connsiteX529" fmla="*/ 438444 w 8455211"/>
              <a:gd name="connsiteY529" fmla="*/ 4916485 h 10287000"/>
              <a:gd name="connsiteX530" fmla="*/ 373763 w 8455211"/>
              <a:gd name="connsiteY530" fmla="*/ 4942117 h 10287000"/>
              <a:gd name="connsiteX531" fmla="*/ 347892 w 8455211"/>
              <a:gd name="connsiteY531" fmla="*/ 5480391 h 10287000"/>
              <a:gd name="connsiteX532" fmla="*/ 360826 w 8455211"/>
              <a:gd name="connsiteY532" fmla="*/ 5672632 h 10287000"/>
              <a:gd name="connsiteX533" fmla="*/ 360826 w 8455211"/>
              <a:gd name="connsiteY533" fmla="*/ 5685447 h 10287000"/>
              <a:gd name="connsiteX534" fmla="*/ 386699 w 8455211"/>
              <a:gd name="connsiteY534" fmla="*/ 5954586 h 10287000"/>
              <a:gd name="connsiteX535" fmla="*/ 438444 w 8455211"/>
              <a:gd name="connsiteY535" fmla="*/ 5890503 h 10287000"/>
              <a:gd name="connsiteX536" fmla="*/ 438444 w 8455211"/>
              <a:gd name="connsiteY536" fmla="*/ 5800792 h 10287000"/>
              <a:gd name="connsiteX537" fmla="*/ 451378 w 8455211"/>
              <a:gd name="connsiteY537" fmla="*/ 5762346 h 10287000"/>
              <a:gd name="connsiteX538" fmla="*/ 438444 w 8455211"/>
              <a:gd name="connsiteY538" fmla="*/ 5762346 h 10287000"/>
              <a:gd name="connsiteX539" fmla="*/ 477251 w 8455211"/>
              <a:gd name="connsiteY539" fmla="*/ 5672632 h 10287000"/>
              <a:gd name="connsiteX540" fmla="*/ 490185 w 8455211"/>
              <a:gd name="connsiteY540" fmla="*/ 5775161 h 10287000"/>
              <a:gd name="connsiteX541" fmla="*/ 490185 w 8455211"/>
              <a:gd name="connsiteY541" fmla="*/ 5813609 h 10287000"/>
              <a:gd name="connsiteX542" fmla="*/ 477251 w 8455211"/>
              <a:gd name="connsiteY542" fmla="*/ 5877687 h 10287000"/>
              <a:gd name="connsiteX543" fmla="*/ 503122 w 8455211"/>
              <a:gd name="connsiteY543" fmla="*/ 5903320 h 10287000"/>
              <a:gd name="connsiteX544" fmla="*/ 528993 w 8455211"/>
              <a:gd name="connsiteY544" fmla="*/ 5852056 h 10287000"/>
              <a:gd name="connsiteX545" fmla="*/ 580737 w 8455211"/>
              <a:gd name="connsiteY545" fmla="*/ 6005849 h 10287000"/>
              <a:gd name="connsiteX546" fmla="*/ 671289 w 8455211"/>
              <a:gd name="connsiteY546" fmla="*/ 6069929 h 10287000"/>
              <a:gd name="connsiteX547" fmla="*/ 671289 w 8455211"/>
              <a:gd name="connsiteY547" fmla="*/ 6018666 h 10287000"/>
              <a:gd name="connsiteX548" fmla="*/ 671289 w 8455211"/>
              <a:gd name="connsiteY548" fmla="*/ 5903320 h 10287000"/>
              <a:gd name="connsiteX549" fmla="*/ 697160 w 8455211"/>
              <a:gd name="connsiteY549" fmla="*/ 5890503 h 10287000"/>
              <a:gd name="connsiteX550" fmla="*/ 710097 w 8455211"/>
              <a:gd name="connsiteY550" fmla="*/ 5916135 h 10287000"/>
              <a:gd name="connsiteX551" fmla="*/ 710097 w 8455211"/>
              <a:gd name="connsiteY551" fmla="*/ 6018666 h 10287000"/>
              <a:gd name="connsiteX552" fmla="*/ 710097 w 8455211"/>
              <a:gd name="connsiteY552" fmla="*/ 6082744 h 10287000"/>
              <a:gd name="connsiteX553" fmla="*/ 723033 w 8455211"/>
              <a:gd name="connsiteY553" fmla="*/ 6082744 h 10287000"/>
              <a:gd name="connsiteX554" fmla="*/ 787712 w 8455211"/>
              <a:gd name="connsiteY554" fmla="*/ 6262170 h 10287000"/>
              <a:gd name="connsiteX555" fmla="*/ 748904 w 8455211"/>
              <a:gd name="connsiteY555" fmla="*/ 6300616 h 10287000"/>
              <a:gd name="connsiteX556" fmla="*/ 774778 w 8455211"/>
              <a:gd name="connsiteY556" fmla="*/ 6428778 h 10287000"/>
              <a:gd name="connsiteX557" fmla="*/ 632482 w 8455211"/>
              <a:gd name="connsiteY557" fmla="*/ 6403147 h 10287000"/>
              <a:gd name="connsiteX558" fmla="*/ 658352 w 8455211"/>
              <a:gd name="connsiteY558" fmla="*/ 6582572 h 10287000"/>
              <a:gd name="connsiteX559" fmla="*/ 671289 w 8455211"/>
              <a:gd name="connsiteY559" fmla="*/ 6723545 h 10287000"/>
              <a:gd name="connsiteX560" fmla="*/ 697160 w 8455211"/>
              <a:gd name="connsiteY560" fmla="*/ 6736364 h 10287000"/>
              <a:gd name="connsiteX561" fmla="*/ 748904 w 8455211"/>
              <a:gd name="connsiteY561" fmla="*/ 6685098 h 10287000"/>
              <a:gd name="connsiteX562" fmla="*/ 813585 w 8455211"/>
              <a:gd name="connsiteY562" fmla="*/ 6800444 h 10287000"/>
              <a:gd name="connsiteX563" fmla="*/ 748904 w 8455211"/>
              <a:gd name="connsiteY563" fmla="*/ 6954236 h 10287000"/>
              <a:gd name="connsiteX564" fmla="*/ 787712 w 8455211"/>
              <a:gd name="connsiteY564" fmla="*/ 7043947 h 10287000"/>
              <a:gd name="connsiteX565" fmla="*/ 813585 w 8455211"/>
              <a:gd name="connsiteY565" fmla="*/ 7056764 h 10287000"/>
              <a:gd name="connsiteX566" fmla="*/ 813585 w 8455211"/>
              <a:gd name="connsiteY566" fmla="*/ 7069579 h 10287000"/>
              <a:gd name="connsiteX567" fmla="*/ 800649 w 8455211"/>
              <a:gd name="connsiteY567" fmla="*/ 7082396 h 10287000"/>
              <a:gd name="connsiteX568" fmla="*/ 774778 w 8455211"/>
              <a:gd name="connsiteY568" fmla="*/ 7069579 h 10287000"/>
              <a:gd name="connsiteX569" fmla="*/ 826519 w 8455211"/>
              <a:gd name="connsiteY569" fmla="*/ 7274636 h 10287000"/>
              <a:gd name="connsiteX570" fmla="*/ 865327 w 8455211"/>
              <a:gd name="connsiteY570" fmla="*/ 7492508 h 10287000"/>
              <a:gd name="connsiteX571" fmla="*/ 865327 w 8455211"/>
              <a:gd name="connsiteY571" fmla="*/ 7505323 h 10287000"/>
              <a:gd name="connsiteX572" fmla="*/ 878264 w 8455211"/>
              <a:gd name="connsiteY572" fmla="*/ 7569406 h 10287000"/>
              <a:gd name="connsiteX573" fmla="*/ 981753 w 8455211"/>
              <a:gd name="connsiteY573" fmla="*/ 7710380 h 10287000"/>
              <a:gd name="connsiteX574" fmla="*/ 1098175 w 8455211"/>
              <a:gd name="connsiteY574" fmla="*/ 7838542 h 10287000"/>
              <a:gd name="connsiteX575" fmla="*/ 1007623 w 8455211"/>
              <a:gd name="connsiteY575" fmla="*/ 7953888 h 10287000"/>
              <a:gd name="connsiteX576" fmla="*/ 994686 w 8455211"/>
              <a:gd name="connsiteY576" fmla="*/ 7992334 h 10287000"/>
              <a:gd name="connsiteX577" fmla="*/ 981753 w 8455211"/>
              <a:gd name="connsiteY577" fmla="*/ 7953888 h 10287000"/>
              <a:gd name="connsiteX578" fmla="*/ 891201 w 8455211"/>
              <a:gd name="connsiteY578" fmla="*/ 7838542 h 10287000"/>
              <a:gd name="connsiteX579" fmla="*/ 839456 w 8455211"/>
              <a:gd name="connsiteY579" fmla="*/ 7595037 h 10287000"/>
              <a:gd name="connsiteX580" fmla="*/ 852393 w 8455211"/>
              <a:gd name="connsiteY580" fmla="*/ 7595037 h 10287000"/>
              <a:gd name="connsiteX581" fmla="*/ 826519 w 8455211"/>
              <a:gd name="connsiteY581" fmla="*/ 7505323 h 10287000"/>
              <a:gd name="connsiteX582" fmla="*/ 710097 w 8455211"/>
              <a:gd name="connsiteY582" fmla="*/ 7325902 h 10287000"/>
              <a:gd name="connsiteX583" fmla="*/ 761841 w 8455211"/>
              <a:gd name="connsiteY583" fmla="*/ 7441245 h 10287000"/>
              <a:gd name="connsiteX584" fmla="*/ 695543 w 8455211"/>
              <a:gd name="connsiteY584" fmla="*/ 7446052 h 10287000"/>
              <a:gd name="connsiteX585" fmla="*/ 623983 w 8455211"/>
              <a:gd name="connsiteY585" fmla="*/ 7369121 h 10287000"/>
              <a:gd name="connsiteX586" fmla="*/ 619545 w 8455211"/>
              <a:gd name="connsiteY586" fmla="*/ 7351533 h 10287000"/>
              <a:gd name="connsiteX587" fmla="*/ 619545 w 8455211"/>
              <a:gd name="connsiteY587" fmla="*/ 7364350 h 10287000"/>
              <a:gd name="connsiteX588" fmla="*/ 623983 w 8455211"/>
              <a:gd name="connsiteY588" fmla="*/ 7369121 h 10287000"/>
              <a:gd name="connsiteX589" fmla="*/ 645418 w 8455211"/>
              <a:gd name="connsiteY589" fmla="*/ 7454060 h 10287000"/>
              <a:gd name="connsiteX590" fmla="*/ 645418 w 8455211"/>
              <a:gd name="connsiteY590" fmla="*/ 7466877 h 10287000"/>
              <a:gd name="connsiteX591" fmla="*/ 619545 w 8455211"/>
              <a:gd name="connsiteY591" fmla="*/ 7454060 h 10287000"/>
              <a:gd name="connsiteX592" fmla="*/ 503122 w 8455211"/>
              <a:gd name="connsiteY592" fmla="*/ 6979868 h 10287000"/>
              <a:gd name="connsiteX593" fmla="*/ 516059 w 8455211"/>
              <a:gd name="connsiteY593" fmla="*/ 6967053 h 10287000"/>
              <a:gd name="connsiteX594" fmla="*/ 541930 w 8455211"/>
              <a:gd name="connsiteY594" fmla="*/ 6979868 h 10287000"/>
              <a:gd name="connsiteX595" fmla="*/ 554866 w 8455211"/>
              <a:gd name="connsiteY595" fmla="*/ 7133661 h 10287000"/>
              <a:gd name="connsiteX596" fmla="*/ 606611 w 8455211"/>
              <a:gd name="connsiteY596" fmla="*/ 7133661 h 10287000"/>
              <a:gd name="connsiteX597" fmla="*/ 671289 w 8455211"/>
              <a:gd name="connsiteY597" fmla="*/ 7261819 h 10287000"/>
              <a:gd name="connsiteX598" fmla="*/ 645418 w 8455211"/>
              <a:gd name="connsiteY598" fmla="*/ 7184924 h 10287000"/>
              <a:gd name="connsiteX599" fmla="*/ 658352 w 8455211"/>
              <a:gd name="connsiteY599" fmla="*/ 6928604 h 10287000"/>
              <a:gd name="connsiteX600" fmla="*/ 541930 w 8455211"/>
              <a:gd name="connsiteY600" fmla="*/ 6838891 h 10287000"/>
              <a:gd name="connsiteX601" fmla="*/ 554866 w 8455211"/>
              <a:gd name="connsiteY601" fmla="*/ 6761995 h 10287000"/>
              <a:gd name="connsiteX602" fmla="*/ 528993 w 8455211"/>
              <a:gd name="connsiteY602" fmla="*/ 6736364 h 10287000"/>
              <a:gd name="connsiteX603" fmla="*/ 541930 w 8455211"/>
              <a:gd name="connsiteY603" fmla="*/ 6877339 h 10287000"/>
              <a:gd name="connsiteX604" fmla="*/ 490185 w 8455211"/>
              <a:gd name="connsiteY604" fmla="*/ 6915787 h 10287000"/>
              <a:gd name="connsiteX605" fmla="*/ 464315 w 8455211"/>
              <a:gd name="connsiteY605" fmla="*/ 6877339 h 10287000"/>
              <a:gd name="connsiteX606" fmla="*/ 464315 w 8455211"/>
              <a:gd name="connsiteY606" fmla="*/ 6864522 h 10287000"/>
              <a:gd name="connsiteX607" fmla="*/ 451378 w 8455211"/>
              <a:gd name="connsiteY607" fmla="*/ 6838891 h 10287000"/>
              <a:gd name="connsiteX608" fmla="*/ 347892 w 8455211"/>
              <a:gd name="connsiteY608" fmla="*/ 6351883 h 10287000"/>
              <a:gd name="connsiteX609" fmla="*/ 334955 w 8455211"/>
              <a:gd name="connsiteY609" fmla="*/ 6249353 h 10287000"/>
              <a:gd name="connsiteX610" fmla="*/ 296147 w 8455211"/>
              <a:gd name="connsiteY610" fmla="*/ 6121192 h 10287000"/>
              <a:gd name="connsiteX611" fmla="*/ 322018 w 8455211"/>
              <a:gd name="connsiteY611" fmla="*/ 6121192 h 10287000"/>
              <a:gd name="connsiteX612" fmla="*/ 309084 w 8455211"/>
              <a:gd name="connsiteY612" fmla="*/ 5967401 h 10287000"/>
              <a:gd name="connsiteX613" fmla="*/ 270274 w 8455211"/>
              <a:gd name="connsiteY613" fmla="*/ 5864872 h 10287000"/>
              <a:gd name="connsiteX614" fmla="*/ 296147 w 8455211"/>
              <a:gd name="connsiteY614" fmla="*/ 5890503 h 10287000"/>
              <a:gd name="connsiteX615" fmla="*/ 270274 w 8455211"/>
              <a:gd name="connsiteY615" fmla="*/ 5736710 h 10287000"/>
              <a:gd name="connsiteX616" fmla="*/ 309084 w 8455211"/>
              <a:gd name="connsiteY616" fmla="*/ 5659815 h 10287000"/>
              <a:gd name="connsiteX617" fmla="*/ 309084 w 8455211"/>
              <a:gd name="connsiteY617" fmla="*/ 5480391 h 10287000"/>
              <a:gd name="connsiteX618" fmla="*/ 296147 w 8455211"/>
              <a:gd name="connsiteY618" fmla="*/ 5070277 h 10287000"/>
              <a:gd name="connsiteX619" fmla="*/ 270274 w 8455211"/>
              <a:gd name="connsiteY619" fmla="*/ 5057463 h 10287000"/>
              <a:gd name="connsiteX620" fmla="*/ 283211 w 8455211"/>
              <a:gd name="connsiteY620" fmla="*/ 5185623 h 10287000"/>
              <a:gd name="connsiteX621" fmla="*/ 283211 w 8455211"/>
              <a:gd name="connsiteY621" fmla="*/ 5211255 h 10287000"/>
              <a:gd name="connsiteX622" fmla="*/ 283211 w 8455211"/>
              <a:gd name="connsiteY622" fmla="*/ 5224072 h 10287000"/>
              <a:gd name="connsiteX623" fmla="*/ 283211 w 8455211"/>
              <a:gd name="connsiteY623" fmla="*/ 5236886 h 10287000"/>
              <a:gd name="connsiteX624" fmla="*/ 270274 w 8455211"/>
              <a:gd name="connsiteY624" fmla="*/ 5224072 h 10287000"/>
              <a:gd name="connsiteX625" fmla="*/ 257340 w 8455211"/>
              <a:gd name="connsiteY625" fmla="*/ 5198440 h 10287000"/>
              <a:gd name="connsiteX626" fmla="*/ 257340 w 8455211"/>
              <a:gd name="connsiteY626" fmla="*/ 5031831 h 10287000"/>
              <a:gd name="connsiteX627" fmla="*/ 231466 w 8455211"/>
              <a:gd name="connsiteY627" fmla="*/ 5031831 h 10287000"/>
              <a:gd name="connsiteX628" fmla="*/ 218532 w 8455211"/>
              <a:gd name="connsiteY628" fmla="*/ 5339414 h 10287000"/>
              <a:gd name="connsiteX629" fmla="*/ 218532 w 8455211"/>
              <a:gd name="connsiteY629" fmla="*/ 5518838 h 10287000"/>
              <a:gd name="connsiteX630" fmla="*/ 231466 w 8455211"/>
              <a:gd name="connsiteY630" fmla="*/ 5518838 h 10287000"/>
              <a:gd name="connsiteX631" fmla="*/ 309084 w 8455211"/>
              <a:gd name="connsiteY631" fmla="*/ 6480041 h 10287000"/>
              <a:gd name="connsiteX632" fmla="*/ 503122 w 8455211"/>
              <a:gd name="connsiteY632" fmla="*/ 7402797 h 10287000"/>
              <a:gd name="connsiteX633" fmla="*/ 503122 w 8455211"/>
              <a:gd name="connsiteY633" fmla="*/ 7415613 h 10287000"/>
              <a:gd name="connsiteX634" fmla="*/ 528993 w 8455211"/>
              <a:gd name="connsiteY634" fmla="*/ 7518139 h 10287000"/>
              <a:gd name="connsiteX635" fmla="*/ 593674 w 8455211"/>
              <a:gd name="connsiteY635" fmla="*/ 7710380 h 10287000"/>
              <a:gd name="connsiteX636" fmla="*/ 606611 w 8455211"/>
              <a:gd name="connsiteY636" fmla="*/ 7723199 h 10287000"/>
              <a:gd name="connsiteX637" fmla="*/ 606611 w 8455211"/>
              <a:gd name="connsiteY637" fmla="*/ 7736016 h 10287000"/>
              <a:gd name="connsiteX638" fmla="*/ 800649 w 8455211"/>
              <a:gd name="connsiteY638" fmla="*/ 8146129 h 10287000"/>
              <a:gd name="connsiteX639" fmla="*/ 930008 w 8455211"/>
              <a:gd name="connsiteY639" fmla="*/ 8620320 h 10287000"/>
              <a:gd name="connsiteX640" fmla="*/ 800649 w 8455211"/>
              <a:gd name="connsiteY640" fmla="*/ 8440895 h 10287000"/>
              <a:gd name="connsiteX641" fmla="*/ 723033 w 8455211"/>
              <a:gd name="connsiteY641" fmla="*/ 8312736 h 10287000"/>
              <a:gd name="connsiteX642" fmla="*/ 671289 w 8455211"/>
              <a:gd name="connsiteY642" fmla="*/ 8107677 h 10287000"/>
              <a:gd name="connsiteX643" fmla="*/ 554866 w 8455211"/>
              <a:gd name="connsiteY643" fmla="*/ 7736016 h 10287000"/>
              <a:gd name="connsiteX644" fmla="*/ 490185 w 8455211"/>
              <a:gd name="connsiteY644" fmla="*/ 7518139 h 10287000"/>
              <a:gd name="connsiteX645" fmla="*/ 464315 w 8455211"/>
              <a:gd name="connsiteY645" fmla="*/ 7428428 h 10287000"/>
              <a:gd name="connsiteX646" fmla="*/ 464315 w 8455211"/>
              <a:gd name="connsiteY646" fmla="*/ 7415613 h 10287000"/>
              <a:gd name="connsiteX647" fmla="*/ 373763 w 8455211"/>
              <a:gd name="connsiteY647" fmla="*/ 7172109 h 10287000"/>
              <a:gd name="connsiteX648" fmla="*/ 270274 w 8455211"/>
              <a:gd name="connsiteY648" fmla="*/ 6902971 h 10287000"/>
              <a:gd name="connsiteX649" fmla="*/ 283211 w 8455211"/>
              <a:gd name="connsiteY649" fmla="*/ 6838891 h 10287000"/>
              <a:gd name="connsiteX650" fmla="*/ 231466 w 8455211"/>
              <a:gd name="connsiteY650" fmla="*/ 6608203 h 10287000"/>
              <a:gd name="connsiteX651" fmla="*/ 192659 w 8455211"/>
              <a:gd name="connsiteY651" fmla="*/ 6185275 h 10287000"/>
              <a:gd name="connsiteX652" fmla="*/ 140917 w 8455211"/>
              <a:gd name="connsiteY652" fmla="*/ 6082744 h 10287000"/>
              <a:gd name="connsiteX653" fmla="*/ 153851 w 8455211"/>
              <a:gd name="connsiteY653" fmla="*/ 5928952 h 10287000"/>
              <a:gd name="connsiteX654" fmla="*/ 153851 w 8455211"/>
              <a:gd name="connsiteY654" fmla="*/ 5762346 h 10287000"/>
              <a:gd name="connsiteX655" fmla="*/ 115044 w 8455211"/>
              <a:gd name="connsiteY655" fmla="*/ 5711078 h 10287000"/>
              <a:gd name="connsiteX656" fmla="*/ 179725 w 8455211"/>
              <a:gd name="connsiteY656" fmla="*/ 5493206 h 10287000"/>
              <a:gd name="connsiteX657" fmla="*/ 179725 w 8455211"/>
              <a:gd name="connsiteY657" fmla="*/ 5326597 h 10287000"/>
              <a:gd name="connsiteX658" fmla="*/ 115044 w 8455211"/>
              <a:gd name="connsiteY658" fmla="*/ 4929300 h 10287000"/>
              <a:gd name="connsiteX659" fmla="*/ 115044 w 8455211"/>
              <a:gd name="connsiteY659" fmla="*/ 4737060 h 10287000"/>
              <a:gd name="connsiteX660" fmla="*/ 24492 w 8455211"/>
              <a:gd name="connsiteY660" fmla="*/ 4788326 h 10287000"/>
              <a:gd name="connsiteX661" fmla="*/ 24492 w 8455211"/>
              <a:gd name="connsiteY661" fmla="*/ 4519188 h 10287000"/>
              <a:gd name="connsiteX662" fmla="*/ 76236 w 8455211"/>
              <a:gd name="connsiteY662" fmla="*/ 4339762 h 10287000"/>
              <a:gd name="connsiteX663" fmla="*/ 63299 w 8455211"/>
              <a:gd name="connsiteY663" fmla="*/ 4339762 h 10287000"/>
              <a:gd name="connsiteX664" fmla="*/ 102107 w 8455211"/>
              <a:gd name="connsiteY664" fmla="*/ 4185973 h 10287000"/>
              <a:gd name="connsiteX665" fmla="*/ 115044 w 8455211"/>
              <a:gd name="connsiteY665" fmla="*/ 3993732 h 10287000"/>
              <a:gd name="connsiteX666" fmla="*/ 205596 w 8455211"/>
              <a:gd name="connsiteY666" fmla="*/ 3660514 h 10287000"/>
              <a:gd name="connsiteX667" fmla="*/ 205596 w 8455211"/>
              <a:gd name="connsiteY667" fmla="*/ 3609251 h 10287000"/>
              <a:gd name="connsiteX668" fmla="*/ 257340 w 8455211"/>
              <a:gd name="connsiteY668" fmla="*/ 3506721 h 10287000"/>
              <a:gd name="connsiteX669" fmla="*/ 283211 w 8455211"/>
              <a:gd name="connsiteY669" fmla="*/ 3404194 h 10287000"/>
              <a:gd name="connsiteX670" fmla="*/ 296147 w 8455211"/>
              <a:gd name="connsiteY670" fmla="*/ 3340112 h 10287000"/>
              <a:gd name="connsiteX671" fmla="*/ 309084 w 8455211"/>
              <a:gd name="connsiteY671" fmla="*/ 3199138 h 10287000"/>
              <a:gd name="connsiteX672" fmla="*/ 334955 w 8455211"/>
              <a:gd name="connsiteY672" fmla="*/ 3186322 h 10287000"/>
              <a:gd name="connsiteX673" fmla="*/ 334955 w 8455211"/>
              <a:gd name="connsiteY673" fmla="*/ 3211953 h 10287000"/>
              <a:gd name="connsiteX674" fmla="*/ 322018 w 8455211"/>
              <a:gd name="connsiteY674" fmla="*/ 3263217 h 10287000"/>
              <a:gd name="connsiteX675" fmla="*/ 399633 w 8455211"/>
              <a:gd name="connsiteY675" fmla="*/ 3019713 h 10287000"/>
              <a:gd name="connsiteX676" fmla="*/ 658352 w 8455211"/>
              <a:gd name="connsiteY676" fmla="*/ 2378912 h 10287000"/>
              <a:gd name="connsiteX677" fmla="*/ 645418 w 8455211"/>
              <a:gd name="connsiteY677" fmla="*/ 2378912 h 10287000"/>
              <a:gd name="connsiteX678" fmla="*/ 684226 w 8455211"/>
              <a:gd name="connsiteY678" fmla="*/ 2173855 h 10287000"/>
              <a:gd name="connsiteX679" fmla="*/ 800649 w 8455211"/>
              <a:gd name="connsiteY679" fmla="*/ 2058509 h 10287000"/>
              <a:gd name="connsiteX680" fmla="*/ 826519 w 8455211"/>
              <a:gd name="connsiteY680" fmla="*/ 1994431 h 10287000"/>
              <a:gd name="connsiteX681" fmla="*/ 878264 w 8455211"/>
              <a:gd name="connsiteY681" fmla="*/ 1891901 h 10287000"/>
              <a:gd name="connsiteX682" fmla="*/ 968816 w 8455211"/>
              <a:gd name="connsiteY682" fmla="*/ 1674028 h 10287000"/>
              <a:gd name="connsiteX683" fmla="*/ 955879 w 8455211"/>
              <a:gd name="connsiteY683" fmla="*/ 1674028 h 10287000"/>
              <a:gd name="connsiteX684" fmla="*/ 955879 w 8455211"/>
              <a:gd name="connsiteY684" fmla="*/ 1661212 h 10287000"/>
              <a:gd name="connsiteX685" fmla="*/ 968816 w 8455211"/>
              <a:gd name="connsiteY685" fmla="*/ 1661212 h 10287000"/>
              <a:gd name="connsiteX686" fmla="*/ 1046431 w 8455211"/>
              <a:gd name="connsiteY686" fmla="*/ 1609949 h 10287000"/>
              <a:gd name="connsiteX687" fmla="*/ 981753 w 8455211"/>
              <a:gd name="connsiteY687" fmla="*/ 1789375 h 10287000"/>
              <a:gd name="connsiteX688" fmla="*/ 891201 w 8455211"/>
              <a:gd name="connsiteY688" fmla="*/ 1917532 h 10287000"/>
              <a:gd name="connsiteX689" fmla="*/ 839456 w 8455211"/>
              <a:gd name="connsiteY689" fmla="*/ 2007246 h 10287000"/>
              <a:gd name="connsiteX690" fmla="*/ 813585 w 8455211"/>
              <a:gd name="connsiteY690" fmla="*/ 2071326 h 10287000"/>
              <a:gd name="connsiteX691" fmla="*/ 813585 w 8455211"/>
              <a:gd name="connsiteY691" fmla="*/ 2084141 h 10287000"/>
              <a:gd name="connsiteX692" fmla="*/ 865327 w 8455211"/>
              <a:gd name="connsiteY692" fmla="*/ 1981616 h 10287000"/>
              <a:gd name="connsiteX693" fmla="*/ 917071 w 8455211"/>
              <a:gd name="connsiteY693" fmla="*/ 2058509 h 10287000"/>
              <a:gd name="connsiteX694" fmla="*/ 1020560 w 8455211"/>
              <a:gd name="connsiteY694" fmla="*/ 1968796 h 10287000"/>
              <a:gd name="connsiteX695" fmla="*/ 968816 w 8455211"/>
              <a:gd name="connsiteY695" fmla="*/ 1968796 h 10287000"/>
              <a:gd name="connsiteX696" fmla="*/ 1046431 w 8455211"/>
              <a:gd name="connsiteY696" fmla="*/ 1802189 h 10287000"/>
              <a:gd name="connsiteX697" fmla="*/ 1201661 w 8455211"/>
              <a:gd name="connsiteY697" fmla="*/ 1468972 h 10287000"/>
              <a:gd name="connsiteX698" fmla="*/ 1395702 w 8455211"/>
              <a:gd name="connsiteY698" fmla="*/ 1212653 h 10287000"/>
              <a:gd name="connsiteX699" fmla="*/ 1473317 w 8455211"/>
              <a:gd name="connsiteY699" fmla="*/ 1174202 h 10287000"/>
              <a:gd name="connsiteX700" fmla="*/ 1408636 w 8455211"/>
              <a:gd name="connsiteY700" fmla="*/ 1174202 h 10287000"/>
              <a:gd name="connsiteX701" fmla="*/ 1628547 w 8455211"/>
              <a:gd name="connsiteY701" fmla="*/ 969145 h 10287000"/>
              <a:gd name="connsiteX702" fmla="*/ 1680291 w 8455211"/>
              <a:gd name="connsiteY702" fmla="*/ 776904 h 10287000"/>
              <a:gd name="connsiteX703" fmla="*/ 1770843 w 8455211"/>
              <a:gd name="connsiteY703" fmla="*/ 610298 h 10287000"/>
              <a:gd name="connsiteX704" fmla="*/ 1744970 w 8455211"/>
              <a:gd name="connsiteY704" fmla="*/ 661561 h 10287000"/>
              <a:gd name="connsiteX705" fmla="*/ 1977818 w 8455211"/>
              <a:gd name="connsiteY705" fmla="*/ 418058 h 10287000"/>
              <a:gd name="connsiteX706" fmla="*/ 2288281 w 8455211"/>
              <a:gd name="connsiteY706" fmla="*/ 123287 h 10287000"/>
              <a:gd name="connsiteX707" fmla="*/ 2301215 w 8455211"/>
              <a:gd name="connsiteY707" fmla="*/ 148919 h 10287000"/>
              <a:gd name="connsiteX708" fmla="*/ 2378830 w 8455211"/>
              <a:gd name="connsiteY708" fmla="*/ 84840 h 10287000"/>
              <a:gd name="connsiteX709" fmla="*/ 2352960 w 8455211"/>
              <a:gd name="connsiteY709" fmla="*/ 84840 h 10287000"/>
              <a:gd name="connsiteX710" fmla="*/ 2365897 w 8455211"/>
              <a:gd name="connsiteY710" fmla="*/ 59208 h 1028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</a:cxnLst>
            <a:rect l="l" t="t" r="r" b="b"/>
            <a:pathLst>
              <a:path w="8455211" h="10287000">
                <a:moveTo>
                  <a:pt x="2613738" y="9941267"/>
                </a:moveTo>
                <a:lnTo>
                  <a:pt x="2665267" y="10002168"/>
                </a:lnTo>
                <a:lnTo>
                  <a:pt x="2637160" y="10016220"/>
                </a:lnTo>
                <a:lnTo>
                  <a:pt x="2599683" y="9964691"/>
                </a:lnTo>
                <a:close/>
                <a:moveTo>
                  <a:pt x="2199194" y="9737460"/>
                </a:moveTo>
                <a:cubicBezTo>
                  <a:pt x="2203685" y="9735694"/>
                  <a:pt x="2209051" y="9735877"/>
                  <a:pt x="2213717" y="9739244"/>
                </a:cubicBezTo>
                <a:cubicBezTo>
                  <a:pt x="2219941" y="9743735"/>
                  <a:pt x="2224916" y="9753883"/>
                  <a:pt x="2224916" y="9772622"/>
                </a:cubicBezTo>
                <a:cubicBezTo>
                  <a:pt x="2180120" y="9765594"/>
                  <a:pt x="2185720" y="9742757"/>
                  <a:pt x="2199194" y="9737460"/>
                </a:cubicBezTo>
                <a:close/>
                <a:moveTo>
                  <a:pt x="2185430" y="9618032"/>
                </a:moveTo>
                <a:cubicBezTo>
                  <a:pt x="2238969" y="9669564"/>
                  <a:pt x="2198815" y="9721093"/>
                  <a:pt x="2158662" y="9708212"/>
                </a:cubicBezTo>
                <a:cubicBezTo>
                  <a:pt x="2158662" y="9669564"/>
                  <a:pt x="2145277" y="9630915"/>
                  <a:pt x="2185430" y="9618032"/>
                </a:cubicBezTo>
                <a:close/>
                <a:moveTo>
                  <a:pt x="1640026" y="9324076"/>
                </a:moveTo>
                <a:cubicBezTo>
                  <a:pt x="1654958" y="9319157"/>
                  <a:pt x="1674868" y="9325714"/>
                  <a:pt x="1681504" y="9351947"/>
                </a:cubicBezTo>
                <a:cubicBezTo>
                  <a:pt x="1681504" y="9351947"/>
                  <a:pt x="1681504" y="9351947"/>
                  <a:pt x="1654958" y="9365064"/>
                </a:cubicBezTo>
                <a:cubicBezTo>
                  <a:pt x="1641685" y="9351947"/>
                  <a:pt x="1641685" y="9351947"/>
                  <a:pt x="1628411" y="9365064"/>
                </a:cubicBezTo>
                <a:cubicBezTo>
                  <a:pt x="1615138" y="9345390"/>
                  <a:pt x="1625095" y="9328995"/>
                  <a:pt x="1640026" y="9324076"/>
                </a:cubicBezTo>
                <a:close/>
                <a:moveTo>
                  <a:pt x="1513261" y="8948587"/>
                </a:moveTo>
                <a:cubicBezTo>
                  <a:pt x="1517888" y="8947987"/>
                  <a:pt x="1522332" y="8948515"/>
                  <a:pt x="1526619" y="8949955"/>
                </a:cubicBezTo>
                <a:cubicBezTo>
                  <a:pt x="1552343" y="8958601"/>
                  <a:pt x="1572421" y="9000106"/>
                  <a:pt x="1592496" y="9027774"/>
                </a:cubicBezTo>
                <a:cubicBezTo>
                  <a:pt x="1565728" y="9003181"/>
                  <a:pt x="1525575" y="9003181"/>
                  <a:pt x="1498804" y="8953992"/>
                </a:cubicBezTo>
                <a:cubicBezTo>
                  <a:pt x="1503824" y="8950917"/>
                  <a:pt x="1508634" y="8949188"/>
                  <a:pt x="1513261" y="8948587"/>
                </a:cubicBezTo>
                <a:close/>
                <a:moveTo>
                  <a:pt x="1525743" y="8671745"/>
                </a:moveTo>
                <a:cubicBezTo>
                  <a:pt x="1538627" y="8671745"/>
                  <a:pt x="1551507" y="8708287"/>
                  <a:pt x="1564391" y="8732647"/>
                </a:cubicBezTo>
                <a:cubicBezTo>
                  <a:pt x="1538627" y="8732647"/>
                  <a:pt x="1512859" y="8696105"/>
                  <a:pt x="1525743" y="8671745"/>
                </a:cubicBezTo>
                <a:close/>
                <a:moveTo>
                  <a:pt x="1320790" y="8656415"/>
                </a:moveTo>
                <a:cubicBezTo>
                  <a:pt x="1358735" y="8643638"/>
                  <a:pt x="1396681" y="8694742"/>
                  <a:pt x="1421980" y="8745849"/>
                </a:cubicBezTo>
                <a:cubicBezTo>
                  <a:pt x="1434627" y="8745849"/>
                  <a:pt x="1434627" y="8771401"/>
                  <a:pt x="1447275" y="8784175"/>
                </a:cubicBezTo>
                <a:cubicBezTo>
                  <a:pt x="1434627" y="8784175"/>
                  <a:pt x="1434627" y="8771401"/>
                  <a:pt x="1421980" y="8784175"/>
                </a:cubicBezTo>
                <a:cubicBezTo>
                  <a:pt x="1421980" y="8784175"/>
                  <a:pt x="1421980" y="8784175"/>
                  <a:pt x="1396681" y="8745849"/>
                </a:cubicBezTo>
                <a:cubicBezTo>
                  <a:pt x="1358735" y="8745849"/>
                  <a:pt x="1358735" y="8707519"/>
                  <a:pt x="1320790" y="8656415"/>
                </a:cubicBezTo>
                <a:close/>
                <a:moveTo>
                  <a:pt x="930008" y="8620320"/>
                </a:moveTo>
                <a:cubicBezTo>
                  <a:pt x="942945" y="8620320"/>
                  <a:pt x="955879" y="8620320"/>
                  <a:pt x="968816" y="8645951"/>
                </a:cubicBezTo>
                <a:cubicBezTo>
                  <a:pt x="981753" y="8658767"/>
                  <a:pt x="981753" y="8671583"/>
                  <a:pt x="994686" y="8684399"/>
                </a:cubicBezTo>
                <a:cubicBezTo>
                  <a:pt x="1007623" y="8697215"/>
                  <a:pt x="1020560" y="8710034"/>
                  <a:pt x="1033494" y="8735665"/>
                </a:cubicBezTo>
                <a:cubicBezTo>
                  <a:pt x="1072301" y="8774113"/>
                  <a:pt x="1085238" y="8825376"/>
                  <a:pt x="1098175" y="8876640"/>
                </a:cubicBezTo>
                <a:cubicBezTo>
                  <a:pt x="1111112" y="8889455"/>
                  <a:pt x="1124046" y="8902271"/>
                  <a:pt x="1124046" y="8927906"/>
                </a:cubicBezTo>
                <a:cubicBezTo>
                  <a:pt x="1175790" y="8953538"/>
                  <a:pt x="1214598" y="9004801"/>
                  <a:pt x="1227535" y="9056064"/>
                </a:cubicBezTo>
                <a:cubicBezTo>
                  <a:pt x="1253405" y="9120147"/>
                  <a:pt x="1266342" y="9171410"/>
                  <a:pt x="1292213" y="9222673"/>
                </a:cubicBezTo>
                <a:cubicBezTo>
                  <a:pt x="1305150" y="9248305"/>
                  <a:pt x="1343957" y="9261121"/>
                  <a:pt x="1369828" y="9299571"/>
                </a:cubicBezTo>
                <a:cubicBezTo>
                  <a:pt x="1395702" y="9325203"/>
                  <a:pt x="1395702" y="9363651"/>
                  <a:pt x="1408636" y="9389282"/>
                </a:cubicBezTo>
                <a:cubicBezTo>
                  <a:pt x="1434509" y="9414914"/>
                  <a:pt x="1460380" y="9427730"/>
                  <a:pt x="1486254" y="9453362"/>
                </a:cubicBezTo>
                <a:cubicBezTo>
                  <a:pt x="1525061" y="9517444"/>
                  <a:pt x="1550932" y="9607155"/>
                  <a:pt x="1615613" y="9671234"/>
                </a:cubicBezTo>
                <a:cubicBezTo>
                  <a:pt x="1628547" y="9671234"/>
                  <a:pt x="1628547" y="9684050"/>
                  <a:pt x="1628547" y="9684050"/>
                </a:cubicBezTo>
                <a:cubicBezTo>
                  <a:pt x="1641484" y="9696869"/>
                  <a:pt x="1654421" y="9709684"/>
                  <a:pt x="1680291" y="9722500"/>
                </a:cubicBezTo>
                <a:cubicBezTo>
                  <a:pt x="1641484" y="9735316"/>
                  <a:pt x="1706162" y="9786579"/>
                  <a:pt x="1667355" y="9799395"/>
                </a:cubicBezTo>
                <a:cubicBezTo>
                  <a:pt x="1732036" y="9850659"/>
                  <a:pt x="1770843" y="9927557"/>
                  <a:pt x="1796714" y="9978820"/>
                </a:cubicBezTo>
                <a:cubicBezTo>
                  <a:pt x="1796714" y="9978820"/>
                  <a:pt x="1796714" y="9978820"/>
                  <a:pt x="1848459" y="10042899"/>
                </a:cubicBezTo>
                <a:cubicBezTo>
                  <a:pt x="1900203" y="10081350"/>
                  <a:pt x="1939010" y="10119797"/>
                  <a:pt x="1990755" y="10132613"/>
                </a:cubicBezTo>
                <a:cubicBezTo>
                  <a:pt x="1977818" y="10132613"/>
                  <a:pt x="1964881" y="10132613"/>
                  <a:pt x="1951947" y="10132613"/>
                </a:cubicBezTo>
                <a:cubicBezTo>
                  <a:pt x="1990755" y="10177469"/>
                  <a:pt x="2023094" y="10215917"/>
                  <a:pt x="2052200" y="10249559"/>
                </a:cubicBezTo>
                <a:lnTo>
                  <a:pt x="2086555" y="10287000"/>
                </a:lnTo>
                <a:lnTo>
                  <a:pt x="1969393" y="10287000"/>
                </a:lnTo>
                <a:lnTo>
                  <a:pt x="1964881" y="10273590"/>
                </a:lnTo>
                <a:cubicBezTo>
                  <a:pt x="1951947" y="10273590"/>
                  <a:pt x="1951947" y="10273590"/>
                  <a:pt x="1939010" y="10273590"/>
                </a:cubicBezTo>
                <a:cubicBezTo>
                  <a:pt x="1939010" y="10260772"/>
                  <a:pt x="1939010" y="10247956"/>
                  <a:pt x="1939010" y="10247956"/>
                </a:cubicBezTo>
                <a:cubicBezTo>
                  <a:pt x="1887266" y="10196692"/>
                  <a:pt x="1809651" y="10158245"/>
                  <a:pt x="1809651" y="10068534"/>
                </a:cubicBezTo>
                <a:cubicBezTo>
                  <a:pt x="1809651" y="10068534"/>
                  <a:pt x="1809651" y="10068534"/>
                  <a:pt x="1770843" y="10004452"/>
                </a:cubicBezTo>
                <a:cubicBezTo>
                  <a:pt x="1719099" y="9991636"/>
                  <a:pt x="1680291" y="9940373"/>
                  <a:pt x="1628547" y="9901925"/>
                </a:cubicBezTo>
                <a:cubicBezTo>
                  <a:pt x="1589739" y="9850659"/>
                  <a:pt x="1550932" y="9799395"/>
                  <a:pt x="1499187" y="9786579"/>
                </a:cubicBezTo>
                <a:cubicBezTo>
                  <a:pt x="1512124" y="9760948"/>
                  <a:pt x="1499187" y="9722500"/>
                  <a:pt x="1525061" y="9709684"/>
                </a:cubicBezTo>
                <a:cubicBezTo>
                  <a:pt x="1447446" y="9581523"/>
                  <a:pt x="1343957" y="9453362"/>
                  <a:pt x="1266342" y="9325203"/>
                </a:cubicBezTo>
                <a:cubicBezTo>
                  <a:pt x="1175790" y="9197042"/>
                  <a:pt x="1111112" y="9056064"/>
                  <a:pt x="1085238" y="8953538"/>
                </a:cubicBezTo>
                <a:cubicBezTo>
                  <a:pt x="1085238" y="8953538"/>
                  <a:pt x="1085238" y="8953538"/>
                  <a:pt x="1098175" y="8953538"/>
                </a:cubicBezTo>
                <a:cubicBezTo>
                  <a:pt x="1085238" y="8940722"/>
                  <a:pt x="1072301" y="8915090"/>
                  <a:pt x="1059368" y="8902271"/>
                </a:cubicBezTo>
                <a:cubicBezTo>
                  <a:pt x="1007623" y="8902271"/>
                  <a:pt x="968816" y="8774113"/>
                  <a:pt x="917071" y="8748481"/>
                </a:cubicBezTo>
                <a:cubicBezTo>
                  <a:pt x="968816" y="8748481"/>
                  <a:pt x="930008" y="8710034"/>
                  <a:pt x="930008" y="8684399"/>
                </a:cubicBezTo>
                <a:cubicBezTo>
                  <a:pt x="942945" y="8684399"/>
                  <a:pt x="942945" y="8684399"/>
                  <a:pt x="942945" y="8684399"/>
                </a:cubicBezTo>
                <a:cubicBezTo>
                  <a:pt x="930008" y="8671583"/>
                  <a:pt x="930008" y="8671583"/>
                  <a:pt x="930008" y="8671583"/>
                </a:cubicBezTo>
                <a:cubicBezTo>
                  <a:pt x="917071" y="8645951"/>
                  <a:pt x="917071" y="8633136"/>
                  <a:pt x="930008" y="8620320"/>
                </a:cubicBezTo>
                <a:close/>
                <a:moveTo>
                  <a:pt x="1058453" y="7955002"/>
                </a:moveTo>
                <a:cubicBezTo>
                  <a:pt x="1084687" y="7967185"/>
                  <a:pt x="1110920" y="7967185"/>
                  <a:pt x="1124037" y="8015904"/>
                </a:cubicBezTo>
                <a:cubicBezTo>
                  <a:pt x="1097803" y="8003726"/>
                  <a:pt x="1071570" y="7991544"/>
                  <a:pt x="1058453" y="7955002"/>
                </a:cubicBezTo>
                <a:close/>
                <a:moveTo>
                  <a:pt x="1058453" y="7711405"/>
                </a:moveTo>
                <a:cubicBezTo>
                  <a:pt x="1071337" y="7711405"/>
                  <a:pt x="1071337" y="7711405"/>
                  <a:pt x="1071337" y="7723898"/>
                </a:cubicBezTo>
                <a:cubicBezTo>
                  <a:pt x="1084220" y="7736390"/>
                  <a:pt x="1084220" y="7748882"/>
                  <a:pt x="1097101" y="7761375"/>
                </a:cubicBezTo>
                <a:cubicBezTo>
                  <a:pt x="1097101" y="7761375"/>
                  <a:pt x="1097101" y="7761375"/>
                  <a:pt x="1109985" y="7773867"/>
                </a:cubicBezTo>
                <a:cubicBezTo>
                  <a:pt x="1109985" y="7773867"/>
                  <a:pt x="1109985" y="7773867"/>
                  <a:pt x="1097101" y="7773867"/>
                </a:cubicBezTo>
                <a:cubicBezTo>
                  <a:pt x="1084220" y="7773867"/>
                  <a:pt x="1071337" y="7748882"/>
                  <a:pt x="1058453" y="7723898"/>
                </a:cubicBezTo>
                <a:cubicBezTo>
                  <a:pt x="1058453" y="7723898"/>
                  <a:pt x="1058453" y="7711405"/>
                  <a:pt x="1058453" y="7711405"/>
                </a:cubicBezTo>
                <a:close/>
                <a:moveTo>
                  <a:pt x="711796" y="6455936"/>
                </a:moveTo>
                <a:cubicBezTo>
                  <a:pt x="711796" y="6455936"/>
                  <a:pt x="711796" y="6455936"/>
                  <a:pt x="725849" y="6494584"/>
                </a:cubicBezTo>
                <a:cubicBezTo>
                  <a:pt x="725849" y="6507468"/>
                  <a:pt x="725849" y="6507468"/>
                  <a:pt x="711796" y="6507468"/>
                </a:cubicBezTo>
                <a:cubicBezTo>
                  <a:pt x="711796" y="6507468"/>
                  <a:pt x="711796" y="6507468"/>
                  <a:pt x="697741" y="6468820"/>
                </a:cubicBezTo>
                <a:cubicBezTo>
                  <a:pt x="697741" y="6455936"/>
                  <a:pt x="697741" y="6455936"/>
                  <a:pt x="711796" y="6455936"/>
                </a:cubicBezTo>
                <a:close/>
                <a:moveTo>
                  <a:pt x="52440" y="5879732"/>
                </a:moveTo>
                <a:cubicBezTo>
                  <a:pt x="52440" y="5879732"/>
                  <a:pt x="65324" y="5879732"/>
                  <a:pt x="65324" y="5892384"/>
                </a:cubicBezTo>
                <a:cubicBezTo>
                  <a:pt x="65324" y="5892384"/>
                  <a:pt x="65324" y="5892384"/>
                  <a:pt x="65324" y="5993570"/>
                </a:cubicBezTo>
                <a:cubicBezTo>
                  <a:pt x="65324" y="5993570"/>
                  <a:pt x="65324" y="6006219"/>
                  <a:pt x="52440" y="6006219"/>
                </a:cubicBezTo>
                <a:cubicBezTo>
                  <a:pt x="52440" y="6006219"/>
                  <a:pt x="52440" y="6006219"/>
                  <a:pt x="52440" y="5993570"/>
                </a:cubicBezTo>
                <a:cubicBezTo>
                  <a:pt x="52440" y="5993570"/>
                  <a:pt x="52440" y="5993570"/>
                  <a:pt x="52440" y="5968272"/>
                </a:cubicBezTo>
                <a:cubicBezTo>
                  <a:pt x="13792" y="5930327"/>
                  <a:pt x="26675" y="5905031"/>
                  <a:pt x="39559" y="5917679"/>
                </a:cubicBezTo>
                <a:cubicBezTo>
                  <a:pt x="39559" y="5917679"/>
                  <a:pt x="39559" y="5917679"/>
                  <a:pt x="39559" y="5892384"/>
                </a:cubicBezTo>
                <a:cubicBezTo>
                  <a:pt x="39559" y="5892384"/>
                  <a:pt x="39559" y="5879732"/>
                  <a:pt x="52440" y="5879732"/>
                </a:cubicBezTo>
                <a:close/>
                <a:moveTo>
                  <a:pt x="453715" y="5298845"/>
                </a:moveTo>
                <a:cubicBezTo>
                  <a:pt x="466492" y="5298845"/>
                  <a:pt x="466492" y="5298845"/>
                  <a:pt x="466492" y="5311677"/>
                </a:cubicBezTo>
                <a:cubicBezTo>
                  <a:pt x="479270" y="5324508"/>
                  <a:pt x="479270" y="5350172"/>
                  <a:pt x="479270" y="5363003"/>
                </a:cubicBezTo>
                <a:cubicBezTo>
                  <a:pt x="479270" y="5375836"/>
                  <a:pt x="479270" y="5388667"/>
                  <a:pt x="479270" y="5388667"/>
                </a:cubicBezTo>
                <a:cubicBezTo>
                  <a:pt x="479270" y="5452827"/>
                  <a:pt x="530374" y="5452827"/>
                  <a:pt x="543148" y="5529816"/>
                </a:cubicBezTo>
                <a:cubicBezTo>
                  <a:pt x="479270" y="5516986"/>
                  <a:pt x="479270" y="5516986"/>
                  <a:pt x="466492" y="5593974"/>
                </a:cubicBezTo>
                <a:cubicBezTo>
                  <a:pt x="440940" y="5581143"/>
                  <a:pt x="440940" y="5542649"/>
                  <a:pt x="440940" y="5504155"/>
                </a:cubicBezTo>
                <a:cubicBezTo>
                  <a:pt x="440940" y="5516986"/>
                  <a:pt x="440940" y="5529816"/>
                  <a:pt x="440940" y="5529816"/>
                </a:cubicBezTo>
                <a:cubicBezTo>
                  <a:pt x="440940" y="5542649"/>
                  <a:pt x="428163" y="5555480"/>
                  <a:pt x="428163" y="5555480"/>
                </a:cubicBezTo>
                <a:cubicBezTo>
                  <a:pt x="415388" y="5555480"/>
                  <a:pt x="402611" y="5542649"/>
                  <a:pt x="402611" y="5529816"/>
                </a:cubicBezTo>
                <a:cubicBezTo>
                  <a:pt x="402611" y="5504155"/>
                  <a:pt x="415388" y="5478491"/>
                  <a:pt x="428163" y="5452827"/>
                </a:cubicBezTo>
                <a:cubicBezTo>
                  <a:pt x="428163" y="5439996"/>
                  <a:pt x="415388" y="5439996"/>
                  <a:pt x="415388" y="5427161"/>
                </a:cubicBezTo>
                <a:cubicBezTo>
                  <a:pt x="415388" y="5401497"/>
                  <a:pt x="440940" y="5388667"/>
                  <a:pt x="453715" y="5375836"/>
                </a:cubicBezTo>
                <a:cubicBezTo>
                  <a:pt x="466492" y="5363003"/>
                  <a:pt x="453715" y="5350172"/>
                  <a:pt x="453715" y="5324508"/>
                </a:cubicBezTo>
                <a:cubicBezTo>
                  <a:pt x="440940" y="5324508"/>
                  <a:pt x="453715" y="5311677"/>
                  <a:pt x="453715" y="5298845"/>
                </a:cubicBezTo>
                <a:close/>
                <a:moveTo>
                  <a:pt x="926774" y="1603539"/>
                </a:moveTo>
                <a:cubicBezTo>
                  <a:pt x="943753" y="1593929"/>
                  <a:pt x="946179" y="1641987"/>
                  <a:pt x="955879" y="1661212"/>
                </a:cubicBezTo>
                <a:cubicBezTo>
                  <a:pt x="930008" y="1648397"/>
                  <a:pt x="904134" y="1674028"/>
                  <a:pt x="904134" y="1635581"/>
                </a:cubicBezTo>
                <a:cubicBezTo>
                  <a:pt x="913837" y="1616355"/>
                  <a:pt x="921114" y="1606745"/>
                  <a:pt x="926774" y="1603539"/>
                </a:cubicBezTo>
                <a:close/>
                <a:moveTo>
                  <a:pt x="1072508" y="1598023"/>
                </a:moveTo>
                <a:cubicBezTo>
                  <a:pt x="1072508" y="1598023"/>
                  <a:pt x="1072508" y="1610512"/>
                  <a:pt x="1072508" y="1610512"/>
                </a:cubicBezTo>
                <a:cubicBezTo>
                  <a:pt x="1072508" y="1623008"/>
                  <a:pt x="1072508" y="1635498"/>
                  <a:pt x="1072508" y="1647989"/>
                </a:cubicBezTo>
                <a:cubicBezTo>
                  <a:pt x="1072508" y="1660484"/>
                  <a:pt x="1072508" y="1660484"/>
                  <a:pt x="1072508" y="1660484"/>
                </a:cubicBezTo>
                <a:cubicBezTo>
                  <a:pt x="1072508" y="1660484"/>
                  <a:pt x="1060796" y="1660484"/>
                  <a:pt x="1060796" y="1672975"/>
                </a:cubicBezTo>
                <a:cubicBezTo>
                  <a:pt x="1060796" y="1672975"/>
                  <a:pt x="1049084" y="1660484"/>
                  <a:pt x="1049084" y="1660484"/>
                </a:cubicBezTo>
                <a:cubicBezTo>
                  <a:pt x="1049084" y="1660484"/>
                  <a:pt x="1049084" y="1660484"/>
                  <a:pt x="1049084" y="1647989"/>
                </a:cubicBezTo>
                <a:cubicBezTo>
                  <a:pt x="1060796" y="1635498"/>
                  <a:pt x="1060796" y="1623008"/>
                  <a:pt x="1060796" y="1610512"/>
                </a:cubicBezTo>
                <a:cubicBezTo>
                  <a:pt x="1060796" y="1610512"/>
                  <a:pt x="1060796" y="1598023"/>
                  <a:pt x="1072508" y="1598023"/>
                </a:cubicBezTo>
                <a:close/>
                <a:moveTo>
                  <a:pt x="1429708" y="987511"/>
                </a:moveTo>
                <a:cubicBezTo>
                  <a:pt x="1434627" y="987512"/>
                  <a:pt x="1437906" y="990684"/>
                  <a:pt x="1437906" y="997028"/>
                </a:cubicBezTo>
                <a:cubicBezTo>
                  <a:pt x="1437906" y="997028"/>
                  <a:pt x="1437906" y="1009714"/>
                  <a:pt x="1424789" y="1022403"/>
                </a:cubicBezTo>
                <a:cubicBezTo>
                  <a:pt x="1424789" y="1022403"/>
                  <a:pt x="1424789" y="1022403"/>
                  <a:pt x="1411672" y="1035089"/>
                </a:cubicBezTo>
                <a:cubicBezTo>
                  <a:pt x="1424789" y="1098528"/>
                  <a:pt x="1332971" y="1187339"/>
                  <a:pt x="1306737" y="1288839"/>
                </a:cubicBezTo>
                <a:cubicBezTo>
                  <a:pt x="1306737" y="1288839"/>
                  <a:pt x="1306737" y="1288839"/>
                  <a:pt x="1241153" y="1263465"/>
                </a:cubicBezTo>
                <a:cubicBezTo>
                  <a:pt x="1280504" y="1200028"/>
                  <a:pt x="1319854" y="1073153"/>
                  <a:pt x="1385438" y="1035089"/>
                </a:cubicBezTo>
                <a:cubicBezTo>
                  <a:pt x="1398555" y="1022403"/>
                  <a:pt x="1411672" y="997028"/>
                  <a:pt x="1411672" y="997028"/>
                </a:cubicBezTo>
                <a:cubicBezTo>
                  <a:pt x="1418231" y="990684"/>
                  <a:pt x="1424789" y="987512"/>
                  <a:pt x="1429708" y="987511"/>
                </a:cubicBezTo>
                <a:close/>
                <a:moveTo>
                  <a:pt x="1344214" y="698581"/>
                </a:moveTo>
                <a:cubicBezTo>
                  <a:pt x="1344214" y="711464"/>
                  <a:pt x="1344214" y="724345"/>
                  <a:pt x="1331439" y="737229"/>
                </a:cubicBezTo>
                <a:cubicBezTo>
                  <a:pt x="1318662" y="762994"/>
                  <a:pt x="1305887" y="788761"/>
                  <a:pt x="1293110" y="814526"/>
                </a:cubicBezTo>
                <a:cubicBezTo>
                  <a:pt x="1280335" y="827406"/>
                  <a:pt x="1280335" y="853174"/>
                  <a:pt x="1267558" y="866054"/>
                </a:cubicBezTo>
                <a:cubicBezTo>
                  <a:pt x="1254781" y="878938"/>
                  <a:pt x="1254781" y="878938"/>
                  <a:pt x="1254781" y="891822"/>
                </a:cubicBezTo>
                <a:cubicBezTo>
                  <a:pt x="1242006" y="904703"/>
                  <a:pt x="1229229" y="904703"/>
                  <a:pt x="1216454" y="904703"/>
                </a:cubicBezTo>
                <a:cubicBezTo>
                  <a:pt x="1203677" y="891822"/>
                  <a:pt x="1216454" y="878938"/>
                  <a:pt x="1216454" y="866054"/>
                </a:cubicBezTo>
                <a:cubicBezTo>
                  <a:pt x="1229229" y="840290"/>
                  <a:pt x="1242006" y="827406"/>
                  <a:pt x="1254781" y="801642"/>
                </a:cubicBezTo>
                <a:cubicBezTo>
                  <a:pt x="1267558" y="762994"/>
                  <a:pt x="1280335" y="737229"/>
                  <a:pt x="1305887" y="711464"/>
                </a:cubicBezTo>
                <a:cubicBezTo>
                  <a:pt x="1318662" y="698581"/>
                  <a:pt x="1331439" y="698581"/>
                  <a:pt x="1344214" y="698581"/>
                </a:cubicBezTo>
                <a:close/>
                <a:moveTo>
                  <a:pt x="1899807" y="253544"/>
                </a:moveTo>
                <a:cubicBezTo>
                  <a:pt x="1912455" y="253544"/>
                  <a:pt x="1925103" y="266348"/>
                  <a:pt x="1912455" y="279155"/>
                </a:cubicBezTo>
                <a:cubicBezTo>
                  <a:pt x="1912455" y="304763"/>
                  <a:pt x="1887157" y="330371"/>
                  <a:pt x="1874509" y="355982"/>
                </a:cubicBezTo>
                <a:cubicBezTo>
                  <a:pt x="1849211" y="381590"/>
                  <a:pt x="1836563" y="394394"/>
                  <a:pt x="1836563" y="420005"/>
                </a:cubicBezTo>
                <a:cubicBezTo>
                  <a:pt x="1836563" y="420005"/>
                  <a:pt x="1836563" y="420005"/>
                  <a:pt x="1836563" y="432809"/>
                </a:cubicBezTo>
                <a:cubicBezTo>
                  <a:pt x="1823916" y="432809"/>
                  <a:pt x="1823916" y="445613"/>
                  <a:pt x="1811268" y="445613"/>
                </a:cubicBezTo>
                <a:cubicBezTo>
                  <a:pt x="1798617" y="445613"/>
                  <a:pt x="1798617" y="432809"/>
                  <a:pt x="1798617" y="420005"/>
                </a:cubicBezTo>
                <a:cubicBezTo>
                  <a:pt x="1811268" y="394394"/>
                  <a:pt x="1823916" y="355982"/>
                  <a:pt x="1849211" y="330371"/>
                </a:cubicBezTo>
                <a:cubicBezTo>
                  <a:pt x="1861861" y="317567"/>
                  <a:pt x="1874509" y="304763"/>
                  <a:pt x="1874509" y="279155"/>
                </a:cubicBezTo>
                <a:cubicBezTo>
                  <a:pt x="1887157" y="266348"/>
                  <a:pt x="1899807" y="253544"/>
                  <a:pt x="1899807" y="253544"/>
                </a:cubicBezTo>
                <a:close/>
                <a:moveTo>
                  <a:pt x="2057207" y="70846"/>
                </a:moveTo>
                <a:cubicBezTo>
                  <a:pt x="2070323" y="70846"/>
                  <a:pt x="2070323" y="70846"/>
                  <a:pt x="2070323" y="70846"/>
                </a:cubicBezTo>
                <a:cubicBezTo>
                  <a:pt x="2070323" y="83730"/>
                  <a:pt x="2070323" y="83730"/>
                  <a:pt x="2070323" y="96611"/>
                </a:cubicBezTo>
                <a:cubicBezTo>
                  <a:pt x="2044090" y="96611"/>
                  <a:pt x="2030973" y="122378"/>
                  <a:pt x="2017856" y="161026"/>
                </a:cubicBezTo>
                <a:cubicBezTo>
                  <a:pt x="2017856" y="161026"/>
                  <a:pt x="2004739" y="173907"/>
                  <a:pt x="2004739" y="173907"/>
                </a:cubicBezTo>
                <a:cubicBezTo>
                  <a:pt x="2004739" y="173907"/>
                  <a:pt x="2004739" y="161026"/>
                  <a:pt x="2004739" y="161026"/>
                </a:cubicBezTo>
                <a:cubicBezTo>
                  <a:pt x="2017856" y="122378"/>
                  <a:pt x="2030973" y="83730"/>
                  <a:pt x="2057207" y="70846"/>
                </a:cubicBezTo>
                <a:close/>
                <a:moveTo>
                  <a:pt x="2408980" y="0"/>
                </a:moveTo>
                <a:lnTo>
                  <a:pt x="8455211" y="0"/>
                </a:lnTo>
                <a:lnTo>
                  <a:pt x="8455211" y="10287000"/>
                </a:lnTo>
                <a:lnTo>
                  <a:pt x="2185106" y="10287000"/>
                </a:lnTo>
                <a:lnTo>
                  <a:pt x="2142145" y="10244753"/>
                </a:lnTo>
                <a:cubicBezTo>
                  <a:pt x="2057860" y="10153439"/>
                  <a:pt x="1968117" y="10033290"/>
                  <a:pt x="1900203" y="9927557"/>
                </a:cubicBezTo>
                <a:cubicBezTo>
                  <a:pt x="1900203" y="9927557"/>
                  <a:pt x="1900203" y="9927557"/>
                  <a:pt x="1913137" y="9927557"/>
                </a:cubicBezTo>
                <a:cubicBezTo>
                  <a:pt x="1887266" y="9914741"/>
                  <a:pt x="1861395" y="9889109"/>
                  <a:pt x="1848459" y="9850659"/>
                </a:cubicBezTo>
                <a:cubicBezTo>
                  <a:pt x="1848459" y="9837843"/>
                  <a:pt x="1835522" y="9825027"/>
                  <a:pt x="1822588" y="9812211"/>
                </a:cubicBezTo>
                <a:cubicBezTo>
                  <a:pt x="1706162" y="9735316"/>
                  <a:pt x="1602676" y="9581523"/>
                  <a:pt x="1525061" y="9440546"/>
                </a:cubicBezTo>
                <a:cubicBezTo>
                  <a:pt x="1434509" y="9286753"/>
                  <a:pt x="1356894" y="9120147"/>
                  <a:pt x="1292213" y="9017617"/>
                </a:cubicBezTo>
                <a:cubicBezTo>
                  <a:pt x="1279279" y="9004801"/>
                  <a:pt x="1266342" y="8979169"/>
                  <a:pt x="1266342" y="8966353"/>
                </a:cubicBezTo>
                <a:cubicBezTo>
                  <a:pt x="1201661" y="8915090"/>
                  <a:pt x="1149919" y="8774113"/>
                  <a:pt x="1124046" y="8697215"/>
                </a:cubicBezTo>
                <a:cubicBezTo>
                  <a:pt x="1124046" y="8697215"/>
                  <a:pt x="1124046" y="8697215"/>
                  <a:pt x="1111112" y="8684399"/>
                </a:cubicBezTo>
                <a:cubicBezTo>
                  <a:pt x="1072301" y="8620320"/>
                  <a:pt x="1033494" y="8543425"/>
                  <a:pt x="1007623" y="8479342"/>
                </a:cubicBezTo>
                <a:cubicBezTo>
                  <a:pt x="994686" y="8479342"/>
                  <a:pt x="981753" y="8453711"/>
                  <a:pt x="968816" y="8453711"/>
                </a:cubicBezTo>
                <a:cubicBezTo>
                  <a:pt x="930008" y="8325552"/>
                  <a:pt x="865327" y="8210207"/>
                  <a:pt x="826519" y="8094861"/>
                </a:cubicBezTo>
                <a:cubicBezTo>
                  <a:pt x="774778" y="7966703"/>
                  <a:pt x="723033" y="7838542"/>
                  <a:pt x="697160" y="7697565"/>
                </a:cubicBezTo>
                <a:cubicBezTo>
                  <a:pt x="697160" y="7697565"/>
                  <a:pt x="697160" y="7697565"/>
                  <a:pt x="710097" y="7697565"/>
                </a:cubicBezTo>
                <a:cubicBezTo>
                  <a:pt x="684226" y="7684748"/>
                  <a:pt x="684226" y="7646302"/>
                  <a:pt x="671289" y="7620670"/>
                </a:cubicBezTo>
                <a:cubicBezTo>
                  <a:pt x="671289" y="7620670"/>
                  <a:pt x="671289" y="7607854"/>
                  <a:pt x="671289" y="7607854"/>
                </a:cubicBezTo>
                <a:cubicBezTo>
                  <a:pt x="684226" y="7607854"/>
                  <a:pt x="684226" y="7607854"/>
                  <a:pt x="684226" y="7620670"/>
                </a:cubicBezTo>
                <a:cubicBezTo>
                  <a:pt x="697160" y="7633485"/>
                  <a:pt x="697160" y="7659117"/>
                  <a:pt x="710097" y="7684748"/>
                </a:cubicBezTo>
                <a:cubicBezTo>
                  <a:pt x="735967" y="7684748"/>
                  <a:pt x="735967" y="7723199"/>
                  <a:pt x="761841" y="7723199"/>
                </a:cubicBezTo>
                <a:cubicBezTo>
                  <a:pt x="761841" y="7723199"/>
                  <a:pt x="774778" y="7723199"/>
                  <a:pt x="774778" y="7710380"/>
                </a:cubicBezTo>
                <a:cubicBezTo>
                  <a:pt x="774778" y="7723199"/>
                  <a:pt x="787712" y="7736016"/>
                  <a:pt x="787712" y="7736016"/>
                </a:cubicBezTo>
                <a:cubicBezTo>
                  <a:pt x="800649" y="7761647"/>
                  <a:pt x="813585" y="7787279"/>
                  <a:pt x="813585" y="7800094"/>
                </a:cubicBezTo>
                <a:cubicBezTo>
                  <a:pt x="813585" y="7812911"/>
                  <a:pt x="800649" y="7812911"/>
                  <a:pt x="787712" y="7787279"/>
                </a:cubicBezTo>
                <a:cubicBezTo>
                  <a:pt x="800649" y="7876989"/>
                  <a:pt x="839456" y="7941071"/>
                  <a:pt x="865327" y="8005151"/>
                </a:cubicBezTo>
                <a:cubicBezTo>
                  <a:pt x="878264" y="8030783"/>
                  <a:pt x="891201" y="8043598"/>
                  <a:pt x="904134" y="8069229"/>
                </a:cubicBezTo>
                <a:cubicBezTo>
                  <a:pt x="904134" y="8056415"/>
                  <a:pt x="904134" y="8056415"/>
                  <a:pt x="917071" y="8056415"/>
                </a:cubicBezTo>
                <a:cubicBezTo>
                  <a:pt x="930008" y="8056415"/>
                  <a:pt x="930008" y="8056415"/>
                  <a:pt x="930008" y="8069229"/>
                </a:cubicBezTo>
                <a:cubicBezTo>
                  <a:pt x="942945" y="8120497"/>
                  <a:pt x="968816" y="8158943"/>
                  <a:pt x="994686" y="8210207"/>
                </a:cubicBezTo>
                <a:cubicBezTo>
                  <a:pt x="1007623" y="8235838"/>
                  <a:pt x="1020560" y="8248654"/>
                  <a:pt x="1033494" y="8274286"/>
                </a:cubicBezTo>
                <a:cubicBezTo>
                  <a:pt x="1098175" y="8287102"/>
                  <a:pt x="1136983" y="8248654"/>
                  <a:pt x="1175790" y="8364000"/>
                </a:cubicBezTo>
                <a:cubicBezTo>
                  <a:pt x="1188727" y="8351184"/>
                  <a:pt x="1162853" y="8299918"/>
                  <a:pt x="1214598" y="8299918"/>
                </a:cubicBezTo>
                <a:cubicBezTo>
                  <a:pt x="1227535" y="8364000"/>
                  <a:pt x="1253405" y="8338368"/>
                  <a:pt x="1266342" y="8389632"/>
                </a:cubicBezTo>
                <a:cubicBezTo>
                  <a:pt x="1227535" y="8415263"/>
                  <a:pt x="1214598" y="8376816"/>
                  <a:pt x="1188727" y="8376816"/>
                </a:cubicBezTo>
                <a:cubicBezTo>
                  <a:pt x="1214598" y="8402447"/>
                  <a:pt x="1201661" y="8453711"/>
                  <a:pt x="1253405" y="8517793"/>
                </a:cubicBezTo>
                <a:cubicBezTo>
                  <a:pt x="1240469" y="8517793"/>
                  <a:pt x="1227535" y="8504974"/>
                  <a:pt x="1214598" y="8504974"/>
                </a:cubicBezTo>
                <a:cubicBezTo>
                  <a:pt x="1214598" y="8517793"/>
                  <a:pt x="1214598" y="8517793"/>
                  <a:pt x="1214598" y="8517793"/>
                </a:cubicBezTo>
                <a:cubicBezTo>
                  <a:pt x="1227535" y="8530609"/>
                  <a:pt x="1227535" y="8556241"/>
                  <a:pt x="1214598" y="8556241"/>
                </a:cubicBezTo>
                <a:cubicBezTo>
                  <a:pt x="1201661" y="8556241"/>
                  <a:pt x="1188727" y="8543425"/>
                  <a:pt x="1175790" y="8530609"/>
                </a:cubicBezTo>
                <a:cubicBezTo>
                  <a:pt x="1175790" y="8530609"/>
                  <a:pt x="1175790" y="8517793"/>
                  <a:pt x="1162853" y="8504974"/>
                </a:cubicBezTo>
                <a:cubicBezTo>
                  <a:pt x="1136983" y="8466527"/>
                  <a:pt x="1124046" y="8402447"/>
                  <a:pt x="1085238" y="8376816"/>
                </a:cubicBezTo>
                <a:cubicBezTo>
                  <a:pt x="1046431" y="8402447"/>
                  <a:pt x="1072301" y="8453711"/>
                  <a:pt x="1046431" y="8479342"/>
                </a:cubicBezTo>
                <a:cubicBezTo>
                  <a:pt x="1059368" y="8543425"/>
                  <a:pt x="1098175" y="8607504"/>
                  <a:pt x="1136983" y="8658767"/>
                </a:cubicBezTo>
                <a:cubicBezTo>
                  <a:pt x="1136983" y="8658767"/>
                  <a:pt x="1136983" y="8658767"/>
                  <a:pt x="1149919" y="8671583"/>
                </a:cubicBezTo>
                <a:cubicBezTo>
                  <a:pt x="1175790" y="8684399"/>
                  <a:pt x="1201661" y="8774113"/>
                  <a:pt x="1240469" y="8748481"/>
                </a:cubicBezTo>
                <a:cubicBezTo>
                  <a:pt x="1227535" y="8697215"/>
                  <a:pt x="1201661" y="8658767"/>
                  <a:pt x="1188727" y="8620320"/>
                </a:cubicBezTo>
                <a:cubicBezTo>
                  <a:pt x="1175790" y="8594688"/>
                  <a:pt x="1175790" y="8581872"/>
                  <a:pt x="1188727" y="8581872"/>
                </a:cubicBezTo>
                <a:cubicBezTo>
                  <a:pt x="1201661" y="8581872"/>
                  <a:pt x="1214598" y="8581872"/>
                  <a:pt x="1227535" y="8607504"/>
                </a:cubicBezTo>
                <a:cubicBezTo>
                  <a:pt x="1253405" y="8684399"/>
                  <a:pt x="1305150" y="8761297"/>
                  <a:pt x="1356894" y="8825376"/>
                </a:cubicBezTo>
                <a:cubicBezTo>
                  <a:pt x="1382765" y="8876640"/>
                  <a:pt x="1421572" y="8927906"/>
                  <a:pt x="1460380" y="8979169"/>
                </a:cubicBezTo>
                <a:cubicBezTo>
                  <a:pt x="1473317" y="8991985"/>
                  <a:pt x="1486254" y="9030433"/>
                  <a:pt x="1486254" y="9056064"/>
                </a:cubicBezTo>
                <a:cubicBezTo>
                  <a:pt x="1499187" y="9068880"/>
                  <a:pt x="1499187" y="9081696"/>
                  <a:pt x="1512124" y="9094512"/>
                </a:cubicBezTo>
                <a:cubicBezTo>
                  <a:pt x="1512124" y="9107331"/>
                  <a:pt x="1512124" y="9120147"/>
                  <a:pt x="1499187" y="9120147"/>
                </a:cubicBezTo>
                <a:cubicBezTo>
                  <a:pt x="1486254" y="9132962"/>
                  <a:pt x="1473317" y="9120147"/>
                  <a:pt x="1473317" y="9107331"/>
                </a:cubicBezTo>
                <a:cubicBezTo>
                  <a:pt x="1434509" y="9017617"/>
                  <a:pt x="1382765" y="8940722"/>
                  <a:pt x="1318087" y="8863824"/>
                </a:cubicBezTo>
                <a:cubicBezTo>
                  <a:pt x="1305150" y="8825376"/>
                  <a:pt x="1279279" y="8799745"/>
                  <a:pt x="1266342" y="8774113"/>
                </a:cubicBezTo>
                <a:cubicBezTo>
                  <a:pt x="1266342" y="8786929"/>
                  <a:pt x="1240469" y="8799745"/>
                  <a:pt x="1240469" y="8812560"/>
                </a:cubicBezTo>
                <a:cubicBezTo>
                  <a:pt x="1253405" y="8863824"/>
                  <a:pt x="1318087" y="8927906"/>
                  <a:pt x="1305150" y="8966353"/>
                </a:cubicBezTo>
                <a:cubicBezTo>
                  <a:pt x="1318087" y="8966353"/>
                  <a:pt x="1318087" y="8979169"/>
                  <a:pt x="1318087" y="8979169"/>
                </a:cubicBezTo>
                <a:cubicBezTo>
                  <a:pt x="1382765" y="8991985"/>
                  <a:pt x="1395702" y="9081696"/>
                  <a:pt x="1434509" y="9132962"/>
                </a:cubicBezTo>
                <a:cubicBezTo>
                  <a:pt x="1460380" y="9158594"/>
                  <a:pt x="1499187" y="9171410"/>
                  <a:pt x="1525061" y="9209858"/>
                </a:cubicBezTo>
                <a:cubicBezTo>
                  <a:pt x="1563869" y="9248305"/>
                  <a:pt x="1602676" y="9312387"/>
                  <a:pt x="1628547" y="9376466"/>
                </a:cubicBezTo>
                <a:cubicBezTo>
                  <a:pt x="1667355" y="9427730"/>
                  <a:pt x="1693228" y="9466177"/>
                  <a:pt x="1732036" y="9478993"/>
                </a:cubicBezTo>
                <a:cubicBezTo>
                  <a:pt x="1719099" y="9453362"/>
                  <a:pt x="1706162" y="9440546"/>
                  <a:pt x="1693228" y="9427730"/>
                </a:cubicBezTo>
                <a:cubicBezTo>
                  <a:pt x="1693228" y="9414914"/>
                  <a:pt x="1693228" y="9402098"/>
                  <a:pt x="1693228" y="9402098"/>
                </a:cubicBezTo>
                <a:cubicBezTo>
                  <a:pt x="1706162" y="9389282"/>
                  <a:pt x="1719099" y="9402098"/>
                  <a:pt x="1719099" y="9402098"/>
                </a:cubicBezTo>
                <a:cubicBezTo>
                  <a:pt x="1719099" y="9402098"/>
                  <a:pt x="1719099" y="9402098"/>
                  <a:pt x="1732036" y="9427730"/>
                </a:cubicBezTo>
                <a:cubicBezTo>
                  <a:pt x="1744970" y="9440546"/>
                  <a:pt x="1757907" y="9466177"/>
                  <a:pt x="1770843" y="9478993"/>
                </a:cubicBezTo>
                <a:cubicBezTo>
                  <a:pt x="1770843" y="9478993"/>
                  <a:pt x="1770843" y="9478993"/>
                  <a:pt x="1783780" y="9491809"/>
                </a:cubicBezTo>
                <a:cubicBezTo>
                  <a:pt x="1796714" y="9478993"/>
                  <a:pt x="1783780" y="9453362"/>
                  <a:pt x="1757907" y="9414914"/>
                </a:cubicBezTo>
                <a:cubicBezTo>
                  <a:pt x="1783780" y="9414914"/>
                  <a:pt x="1796714" y="9453362"/>
                  <a:pt x="1809651" y="9466177"/>
                </a:cubicBezTo>
                <a:cubicBezTo>
                  <a:pt x="1822588" y="9466177"/>
                  <a:pt x="1835522" y="9466177"/>
                  <a:pt x="1835522" y="9453362"/>
                </a:cubicBezTo>
                <a:cubicBezTo>
                  <a:pt x="1835522" y="9427730"/>
                  <a:pt x="1822588" y="9402098"/>
                  <a:pt x="1835522" y="9389282"/>
                </a:cubicBezTo>
                <a:cubicBezTo>
                  <a:pt x="1835522" y="9389282"/>
                  <a:pt x="1822588" y="9376466"/>
                  <a:pt x="1796714" y="9350835"/>
                </a:cubicBezTo>
                <a:cubicBezTo>
                  <a:pt x="1783780" y="9338019"/>
                  <a:pt x="1770843" y="9325203"/>
                  <a:pt x="1757907" y="9325203"/>
                </a:cubicBezTo>
                <a:cubicBezTo>
                  <a:pt x="1719099" y="9286753"/>
                  <a:pt x="1667355" y="9248305"/>
                  <a:pt x="1654421" y="9171410"/>
                </a:cubicBezTo>
                <a:cubicBezTo>
                  <a:pt x="1654421" y="9158594"/>
                  <a:pt x="1667355" y="9145778"/>
                  <a:pt x="1667355" y="9145778"/>
                </a:cubicBezTo>
                <a:cubicBezTo>
                  <a:pt x="1680291" y="9145778"/>
                  <a:pt x="1693228" y="9158594"/>
                  <a:pt x="1693228" y="9171410"/>
                </a:cubicBezTo>
                <a:cubicBezTo>
                  <a:pt x="1706162" y="9222673"/>
                  <a:pt x="1732036" y="9248305"/>
                  <a:pt x="1770843" y="9286753"/>
                </a:cubicBezTo>
                <a:cubicBezTo>
                  <a:pt x="1809651" y="9312387"/>
                  <a:pt x="1848459" y="9338019"/>
                  <a:pt x="1861395" y="9376466"/>
                </a:cubicBezTo>
                <a:cubicBezTo>
                  <a:pt x="1874329" y="9376466"/>
                  <a:pt x="1874329" y="9376466"/>
                  <a:pt x="1874329" y="9376466"/>
                </a:cubicBezTo>
                <a:cubicBezTo>
                  <a:pt x="1887266" y="9389282"/>
                  <a:pt x="1900203" y="9402098"/>
                  <a:pt x="1913137" y="9389282"/>
                </a:cubicBezTo>
                <a:cubicBezTo>
                  <a:pt x="1900203" y="9414914"/>
                  <a:pt x="1900203" y="9453362"/>
                  <a:pt x="1913137" y="9491809"/>
                </a:cubicBezTo>
                <a:cubicBezTo>
                  <a:pt x="1951947" y="9517444"/>
                  <a:pt x="1990755" y="9543075"/>
                  <a:pt x="1951947" y="9568707"/>
                </a:cubicBezTo>
                <a:cubicBezTo>
                  <a:pt x="1977818" y="9594339"/>
                  <a:pt x="1977818" y="9619971"/>
                  <a:pt x="1990755" y="9632786"/>
                </a:cubicBezTo>
                <a:cubicBezTo>
                  <a:pt x="1990755" y="9645602"/>
                  <a:pt x="2003689" y="9645602"/>
                  <a:pt x="2003689" y="9658418"/>
                </a:cubicBezTo>
                <a:cubicBezTo>
                  <a:pt x="2016625" y="9658418"/>
                  <a:pt x="2029562" y="9658418"/>
                  <a:pt x="2029562" y="9658418"/>
                </a:cubicBezTo>
                <a:cubicBezTo>
                  <a:pt x="2042496" y="9645602"/>
                  <a:pt x="2042496" y="9645602"/>
                  <a:pt x="2042496" y="9645602"/>
                </a:cubicBezTo>
                <a:cubicBezTo>
                  <a:pt x="2042496" y="9645602"/>
                  <a:pt x="2042496" y="9658418"/>
                  <a:pt x="2042496" y="9658418"/>
                </a:cubicBezTo>
                <a:cubicBezTo>
                  <a:pt x="2081304" y="9658418"/>
                  <a:pt x="2107177" y="9684050"/>
                  <a:pt x="2145985" y="9684050"/>
                </a:cubicBezTo>
                <a:cubicBezTo>
                  <a:pt x="2171856" y="9709684"/>
                  <a:pt x="2145985" y="9722500"/>
                  <a:pt x="2133048" y="9735316"/>
                </a:cubicBezTo>
                <a:cubicBezTo>
                  <a:pt x="2133048" y="9735316"/>
                  <a:pt x="2133048" y="9748132"/>
                  <a:pt x="2133048" y="9748132"/>
                </a:cubicBezTo>
                <a:cubicBezTo>
                  <a:pt x="2152453" y="9754538"/>
                  <a:pt x="2175090" y="9780170"/>
                  <a:pt x="2183175" y="9794588"/>
                </a:cubicBezTo>
                <a:lnTo>
                  <a:pt x="2182405" y="9801762"/>
                </a:lnTo>
                <a:lnTo>
                  <a:pt x="2181069" y="9803084"/>
                </a:lnTo>
                <a:lnTo>
                  <a:pt x="2145985" y="9773764"/>
                </a:lnTo>
                <a:cubicBezTo>
                  <a:pt x="2145985" y="9773764"/>
                  <a:pt x="2145985" y="9773764"/>
                  <a:pt x="2133048" y="9773764"/>
                </a:cubicBezTo>
                <a:cubicBezTo>
                  <a:pt x="2133048" y="9786579"/>
                  <a:pt x="2145985" y="9799395"/>
                  <a:pt x="2158922" y="9825027"/>
                </a:cubicBezTo>
                <a:cubicBezTo>
                  <a:pt x="2171856" y="9837843"/>
                  <a:pt x="2171856" y="9850659"/>
                  <a:pt x="2158922" y="9863475"/>
                </a:cubicBezTo>
                <a:cubicBezTo>
                  <a:pt x="2145985" y="9863475"/>
                  <a:pt x="2133048" y="9863475"/>
                  <a:pt x="2120114" y="9850659"/>
                </a:cubicBezTo>
                <a:cubicBezTo>
                  <a:pt x="2107177" y="9825027"/>
                  <a:pt x="2094241" y="9812211"/>
                  <a:pt x="2081304" y="9799395"/>
                </a:cubicBezTo>
                <a:cubicBezTo>
                  <a:pt x="2068370" y="9786579"/>
                  <a:pt x="2068370" y="9760948"/>
                  <a:pt x="2055433" y="9748132"/>
                </a:cubicBezTo>
                <a:cubicBezTo>
                  <a:pt x="2055433" y="9748132"/>
                  <a:pt x="2055433" y="9748132"/>
                  <a:pt x="2042496" y="9760948"/>
                </a:cubicBezTo>
                <a:cubicBezTo>
                  <a:pt x="2042496" y="9748132"/>
                  <a:pt x="2042496" y="9748132"/>
                  <a:pt x="2042496" y="9748132"/>
                </a:cubicBezTo>
                <a:cubicBezTo>
                  <a:pt x="2029562" y="9735316"/>
                  <a:pt x="2016625" y="9722500"/>
                  <a:pt x="2003689" y="9722500"/>
                </a:cubicBezTo>
                <a:cubicBezTo>
                  <a:pt x="1977818" y="9735316"/>
                  <a:pt x="1964881" y="9760948"/>
                  <a:pt x="1926074" y="9748132"/>
                </a:cubicBezTo>
                <a:cubicBezTo>
                  <a:pt x="1913137" y="9760948"/>
                  <a:pt x="1887266" y="9773764"/>
                  <a:pt x="1900203" y="9786579"/>
                </a:cubicBezTo>
                <a:cubicBezTo>
                  <a:pt x="1900203" y="9786579"/>
                  <a:pt x="1900203" y="9786579"/>
                  <a:pt x="1900203" y="9799395"/>
                </a:cubicBezTo>
                <a:cubicBezTo>
                  <a:pt x="1913137" y="9799395"/>
                  <a:pt x="1926074" y="9812211"/>
                  <a:pt x="1926074" y="9825027"/>
                </a:cubicBezTo>
                <a:cubicBezTo>
                  <a:pt x="1926074" y="9825027"/>
                  <a:pt x="1926074" y="9825027"/>
                  <a:pt x="1939010" y="9825027"/>
                </a:cubicBezTo>
                <a:cubicBezTo>
                  <a:pt x="1939010" y="9837843"/>
                  <a:pt x="1939010" y="9837843"/>
                  <a:pt x="1926074" y="9837843"/>
                </a:cubicBezTo>
                <a:cubicBezTo>
                  <a:pt x="1926074" y="9850659"/>
                  <a:pt x="1926074" y="9850659"/>
                  <a:pt x="1913137" y="9837843"/>
                </a:cubicBezTo>
                <a:cubicBezTo>
                  <a:pt x="1913137" y="9825027"/>
                  <a:pt x="1900203" y="9825027"/>
                  <a:pt x="1887266" y="9812211"/>
                </a:cubicBezTo>
                <a:cubicBezTo>
                  <a:pt x="1874329" y="9812211"/>
                  <a:pt x="1861395" y="9799395"/>
                  <a:pt x="1848459" y="9812211"/>
                </a:cubicBezTo>
                <a:cubicBezTo>
                  <a:pt x="1861395" y="9825027"/>
                  <a:pt x="1861395" y="9837843"/>
                  <a:pt x="1874329" y="9850659"/>
                </a:cubicBezTo>
                <a:cubicBezTo>
                  <a:pt x="1887266" y="9863475"/>
                  <a:pt x="1900203" y="9889109"/>
                  <a:pt x="1913137" y="9901925"/>
                </a:cubicBezTo>
                <a:cubicBezTo>
                  <a:pt x="1990755" y="9966004"/>
                  <a:pt x="2042496" y="10004452"/>
                  <a:pt x="2094241" y="10042899"/>
                </a:cubicBezTo>
                <a:cubicBezTo>
                  <a:pt x="2158922" y="10094166"/>
                  <a:pt x="2210663" y="10145429"/>
                  <a:pt x="2288281" y="10235140"/>
                </a:cubicBezTo>
                <a:cubicBezTo>
                  <a:pt x="2327089" y="10209508"/>
                  <a:pt x="2365897" y="10260772"/>
                  <a:pt x="2404704" y="10247956"/>
                </a:cubicBezTo>
                <a:cubicBezTo>
                  <a:pt x="2378830" y="10222324"/>
                  <a:pt x="2340023" y="10196692"/>
                  <a:pt x="2301215" y="10209508"/>
                </a:cubicBezTo>
                <a:cubicBezTo>
                  <a:pt x="2288281" y="10209508"/>
                  <a:pt x="2288281" y="10196692"/>
                  <a:pt x="2275345" y="10183877"/>
                </a:cubicBezTo>
                <a:cubicBezTo>
                  <a:pt x="2275345" y="10183877"/>
                  <a:pt x="2275345" y="10171061"/>
                  <a:pt x="2288281" y="10171061"/>
                </a:cubicBezTo>
                <a:cubicBezTo>
                  <a:pt x="2262408" y="10145429"/>
                  <a:pt x="2236537" y="10106982"/>
                  <a:pt x="2210663" y="10081350"/>
                </a:cubicBezTo>
                <a:cubicBezTo>
                  <a:pt x="2171856" y="10042899"/>
                  <a:pt x="2133048" y="10004452"/>
                  <a:pt x="2107177" y="9978820"/>
                </a:cubicBezTo>
                <a:cubicBezTo>
                  <a:pt x="2094241" y="9978820"/>
                  <a:pt x="2094241" y="9966004"/>
                  <a:pt x="2094241" y="9953188"/>
                </a:cubicBezTo>
                <a:cubicBezTo>
                  <a:pt x="2094241" y="9953188"/>
                  <a:pt x="2107177" y="9953188"/>
                  <a:pt x="2120114" y="9953188"/>
                </a:cubicBezTo>
                <a:cubicBezTo>
                  <a:pt x="2145985" y="9991636"/>
                  <a:pt x="2184793" y="10030083"/>
                  <a:pt x="2223600" y="10055715"/>
                </a:cubicBezTo>
                <a:cubicBezTo>
                  <a:pt x="2262408" y="10106982"/>
                  <a:pt x="2301215" y="10145429"/>
                  <a:pt x="2352960" y="10171061"/>
                </a:cubicBezTo>
                <a:cubicBezTo>
                  <a:pt x="2352960" y="10171061"/>
                  <a:pt x="2365897" y="10183877"/>
                  <a:pt x="2378830" y="10183877"/>
                </a:cubicBezTo>
                <a:cubicBezTo>
                  <a:pt x="2378830" y="10183877"/>
                  <a:pt x="2378830" y="10196692"/>
                  <a:pt x="2378830" y="10196692"/>
                </a:cubicBezTo>
                <a:cubicBezTo>
                  <a:pt x="2430575" y="10158245"/>
                  <a:pt x="2352960" y="10119797"/>
                  <a:pt x="2391767" y="10094166"/>
                </a:cubicBezTo>
                <a:cubicBezTo>
                  <a:pt x="2378830" y="10068534"/>
                  <a:pt x="2365897" y="10055715"/>
                  <a:pt x="2352960" y="10042899"/>
                </a:cubicBezTo>
                <a:cubicBezTo>
                  <a:pt x="2352960" y="10042899"/>
                  <a:pt x="2352960" y="10030083"/>
                  <a:pt x="2340023" y="10030083"/>
                </a:cubicBezTo>
                <a:cubicBezTo>
                  <a:pt x="2327089" y="10017268"/>
                  <a:pt x="2314152" y="10017268"/>
                  <a:pt x="2314152" y="10004452"/>
                </a:cubicBezTo>
                <a:cubicBezTo>
                  <a:pt x="2301215" y="10004452"/>
                  <a:pt x="2288281" y="10004452"/>
                  <a:pt x="2275345" y="10004452"/>
                </a:cubicBezTo>
                <a:cubicBezTo>
                  <a:pt x="2262408" y="10004452"/>
                  <a:pt x="2262408" y="9991636"/>
                  <a:pt x="2262408" y="9978820"/>
                </a:cubicBezTo>
                <a:cubicBezTo>
                  <a:pt x="2262408" y="9978820"/>
                  <a:pt x="2262408" y="9966004"/>
                  <a:pt x="2275345" y="9966004"/>
                </a:cubicBezTo>
                <a:cubicBezTo>
                  <a:pt x="2288281" y="9966004"/>
                  <a:pt x="2288281" y="9966004"/>
                  <a:pt x="2301215" y="9978820"/>
                </a:cubicBezTo>
                <a:cubicBezTo>
                  <a:pt x="2288281" y="9966004"/>
                  <a:pt x="2288281" y="9953188"/>
                  <a:pt x="2275345" y="9953188"/>
                </a:cubicBezTo>
                <a:cubicBezTo>
                  <a:pt x="2275345" y="9953188"/>
                  <a:pt x="2275345" y="9953188"/>
                  <a:pt x="2275345" y="9940373"/>
                </a:cubicBezTo>
                <a:cubicBezTo>
                  <a:pt x="2275345" y="9940373"/>
                  <a:pt x="2275345" y="9940373"/>
                  <a:pt x="2275345" y="9927557"/>
                </a:cubicBezTo>
                <a:cubicBezTo>
                  <a:pt x="2249474" y="9927557"/>
                  <a:pt x="2223600" y="9914741"/>
                  <a:pt x="2210663" y="9889109"/>
                </a:cubicBezTo>
                <a:cubicBezTo>
                  <a:pt x="2171856" y="9863475"/>
                  <a:pt x="2158922" y="9837843"/>
                  <a:pt x="2171856" y="9812211"/>
                </a:cubicBezTo>
                <a:lnTo>
                  <a:pt x="2181069" y="9803084"/>
                </a:lnTo>
                <a:lnTo>
                  <a:pt x="2182166" y="9804002"/>
                </a:lnTo>
                <a:lnTo>
                  <a:pt x="2182405" y="9801762"/>
                </a:lnTo>
                <a:lnTo>
                  <a:pt x="2184793" y="9799395"/>
                </a:lnTo>
                <a:cubicBezTo>
                  <a:pt x="2184793" y="9812211"/>
                  <a:pt x="2184793" y="9812211"/>
                  <a:pt x="2184793" y="9825027"/>
                </a:cubicBezTo>
                <a:cubicBezTo>
                  <a:pt x="2184793" y="9850659"/>
                  <a:pt x="2210663" y="9863475"/>
                  <a:pt x="2210663" y="9876293"/>
                </a:cubicBezTo>
                <a:cubicBezTo>
                  <a:pt x="2236537" y="9889109"/>
                  <a:pt x="2262408" y="9901925"/>
                  <a:pt x="2275345" y="9901925"/>
                </a:cubicBezTo>
                <a:cubicBezTo>
                  <a:pt x="2275345" y="9889109"/>
                  <a:pt x="2275345" y="9876293"/>
                  <a:pt x="2275345" y="9863475"/>
                </a:cubicBezTo>
                <a:cubicBezTo>
                  <a:pt x="2262408" y="9850659"/>
                  <a:pt x="2275345" y="9850659"/>
                  <a:pt x="2275345" y="9850659"/>
                </a:cubicBezTo>
                <a:cubicBezTo>
                  <a:pt x="2288281" y="9837843"/>
                  <a:pt x="2288281" y="9850659"/>
                  <a:pt x="2301215" y="9850659"/>
                </a:cubicBezTo>
                <a:cubicBezTo>
                  <a:pt x="2288281" y="9850659"/>
                  <a:pt x="2288281" y="9837843"/>
                  <a:pt x="2275345" y="9825027"/>
                </a:cubicBezTo>
                <a:cubicBezTo>
                  <a:pt x="2262408" y="9812211"/>
                  <a:pt x="2262408" y="9812211"/>
                  <a:pt x="2275345" y="9812211"/>
                </a:cubicBezTo>
                <a:cubicBezTo>
                  <a:pt x="2275345" y="9799395"/>
                  <a:pt x="2275345" y="9799395"/>
                  <a:pt x="2288281" y="9812211"/>
                </a:cubicBezTo>
                <a:cubicBezTo>
                  <a:pt x="2301215" y="9825027"/>
                  <a:pt x="2301215" y="9837843"/>
                  <a:pt x="2314152" y="9837843"/>
                </a:cubicBezTo>
                <a:cubicBezTo>
                  <a:pt x="2314152" y="9837843"/>
                  <a:pt x="2314152" y="9837843"/>
                  <a:pt x="2314152" y="9850659"/>
                </a:cubicBezTo>
                <a:cubicBezTo>
                  <a:pt x="2365897" y="9889109"/>
                  <a:pt x="2404704" y="9927557"/>
                  <a:pt x="2456449" y="9966004"/>
                </a:cubicBezTo>
                <a:cubicBezTo>
                  <a:pt x="2456449" y="9953188"/>
                  <a:pt x="2469382" y="9966004"/>
                  <a:pt x="2482319" y="9966004"/>
                </a:cubicBezTo>
                <a:cubicBezTo>
                  <a:pt x="2495256" y="9978820"/>
                  <a:pt x="2495256" y="9991636"/>
                  <a:pt x="2508190" y="10004452"/>
                </a:cubicBezTo>
                <a:cubicBezTo>
                  <a:pt x="2534063" y="10017268"/>
                  <a:pt x="2559934" y="10030083"/>
                  <a:pt x="2585808" y="10030083"/>
                </a:cubicBezTo>
                <a:cubicBezTo>
                  <a:pt x="2559934" y="9991636"/>
                  <a:pt x="2534063" y="9953188"/>
                  <a:pt x="2495256" y="9914741"/>
                </a:cubicBezTo>
                <a:cubicBezTo>
                  <a:pt x="2495256" y="9914741"/>
                  <a:pt x="2495256" y="9914741"/>
                  <a:pt x="2495256" y="9901925"/>
                </a:cubicBezTo>
                <a:cubicBezTo>
                  <a:pt x="2495256" y="9889109"/>
                  <a:pt x="2508190" y="9876293"/>
                  <a:pt x="2521127" y="9876293"/>
                </a:cubicBezTo>
                <a:cubicBezTo>
                  <a:pt x="2521127" y="9889109"/>
                  <a:pt x="2534063" y="9889109"/>
                  <a:pt x="2534063" y="9901925"/>
                </a:cubicBezTo>
                <a:cubicBezTo>
                  <a:pt x="2585808" y="9978820"/>
                  <a:pt x="2637549" y="10042899"/>
                  <a:pt x="2689294" y="10094166"/>
                </a:cubicBezTo>
                <a:cubicBezTo>
                  <a:pt x="2728101" y="10106982"/>
                  <a:pt x="2766909" y="10132613"/>
                  <a:pt x="2805717" y="10158245"/>
                </a:cubicBezTo>
                <a:cubicBezTo>
                  <a:pt x="2779846" y="10081350"/>
                  <a:pt x="2676357" y="10030083"/>
                  <a:pt x="2611679" y="9927557"/>
                </a:cubicBezTo>
                <a:cubicBezTo>
                  <a:pt x="2559934" y="9863475"/>
                  <a:pt x="2546997" y="9748132"/>
                  <a:pt x="2430575" y="9735316"/>
                </a:cubicBezTo>
                <a:cubicBezTo>
                  <a:pt x="2430575" y="9735316"/>
                  <a:pt x="2430575" y="9735316"/>
                  <a:pt x="2417641" y="9748132"/>
                </a:cubicBezTo>
                <a:cubicBezTo>
                  <a:pt x="2417641" y="9760948"/>
                  <a:pt x="2417641" y="9760948"/>
                  <a:pt x="2417641" y="9760948"/>
                </a:cubicBezTo>
                <a:cubicBezTo>
                  <a:pt x="2417641" y="9773764"/>
                  <a:pt x="2417641" y="9773764"/>
                  <a:pt x="2417641" y="9773764"/>
                </a:cubicBezTo>
                <a:cubicBezTo>
                  <a:pt x="2443511" y="9773764"/>
                  <a:pt x="2456449" y="9812211"/>
                  <a:pt x="2482319" y="9773764"/>
                </a:cubicBezTo>
                <a:cubicBezTo>
                  <a:pt x="2508190" y="9812211"/>
                  <a:pt x="2482319" y="9825027"/>
                  <a:pt x="2521127" y="9863475"/>
                </a:cubicBezTo>
                <a:cubicBezTo>
                  <a:pt x="2469382" y="9850659"/>
                  <a:pt x="2456449" y="9837843"/>
                  <a:pt x="2430575" y="9799395"/>
                </a:cubicBezTo>
                <a:cubicBezTo>
                  <a:pt x="2430575" y="9812211"/>
                  <a:pt x="2430575" y="9812211"/>
                  <a:pt x="2430575" y="9812211"/>
                </a:cubicBezTo>
                <a:cubicBezTo>
                  <a:pt x="2430575" y="9825027"/>
                  <a:pt x="2417641" y="9812211"/>
                  <a:pt x="2417641" y="9812211"/>
                </a:cubicBezTo>
                <a:cubicBezTo>
                  <a:pt x="2404704" y="9799395"/>
                  <a:pt x="2391767" y="9786579"/>
                  <a:pt x="2391767" y="9760948"/>
                </a:cubicBezTo>
                <a:cubicBezTo>
                  <a:pt x="2378830" y="9760948"/>
                  <a:pt x="2365897" y="9748132"/>
                  <a:pt x="2365897" y="9748132"/>
                </a:cubicBezTo>
                <a:cubicBezTo>
                  <a:pt x="2352960" y="9748132"/>
                  <a:pt x="2340023" y="9735316"/>
                  <a:pt x="2327089" y="9722500"/>
                </a:cubicBezTo>
                <a:cubicBezTo>
                  <a:pt x="2314152" y="9735316"/>
                  <a:pt x="2314152" y="9735316"/>
                  <a:pt x="2301215" y="9748132"/>
                </a:cubicBezTo>
                <a:cubicBezTo>
                  <a:pt x="2301215" y="9748132"/>
                  <a:pt x="2288281" y="9748132"/>
                  <a:pt x="2288281" y="9748132"/>
                </a:cubicBezTo>
                <a:cubicBezTo>
                  <a:pt x="2288281" y="9735316"/>
                  <a:pt x="2275345" y="9735316"/>
                  <a:pt x="2288281" y="9735316"/>
                </a:cubicBezTo>
                <a:cubicBezTo>
                  <a:pt x="2288281" y="9735316"/>
                  <a:pt x="2288281" y="9735316"/>
                  <a:pt x="2288281" y="9722500"/>
                </a:cubicBezTo>
                <a:cubicBezTo>
                  <a:pt x="2301215" y="9722500"/>
                  <a:pt x="2301215" y="9722500"/>
                  <a:pt x="2301215" y="9709684"/>
                </a:cubicBezTo>
                <a:cubicBezTo>
                  <a:pt x="2275345" y="9645602"/>
                  <a:pt x="2236537" y="9581523"/>
                  <a:pt x="2184793" y="9517444"/>
                </a:cubicBezTo>
                <a:cubicBezTo>
                  <a:pt x="2158922" y="9491809"/>
                  <a:pt x="2133048" y="9453362"/>
                  <a:pt x="2107177" y="9414914"/>
                </a:cubicBezTo>
                <a:cubicBezTo>
                  <a:pt x="2094241" y="9402098"/>
                  <a:pt x="2081304" y="9389282"/>
                  <a:pt x="2081304" y="9376466"/>
                </a:cubicBezTo>
                <a:cubicBezTo>
                  <a:pt x="2055433" y="9325203"/>
                  <a:pt x="2029562" y="9286753"/>
                  <a:pt x="2003689" y="9248305"/>
                </a:cubicBezTo>
                <a:cubicBezTo>
                  <a:pt x="1977818" y="9209858"/>
                  <a:pt x="1951947" y="9197042"/>
                  <a:pt x="1926074" y="9171410"/>
                </a:cubicBezTo>
                <a:cubicBezTo>
                  <a:pt x="1913137" y="9197042"/>
                  <a:pt x="2003689" y="9286753"/>
                  <a:pt x="1964881" y="9299571"/>
                </a:cubicBezTo>
                <a:cubicBezTo>
                  <a:pt x="2003689" y="9350835"/>
                  <a:pt x="2029562" y="9402098"/>
                  <a:pt x="2068370" y="9453362"/>
                </a:cubicBezTo>
                <a:cubicBezTo>
                  <a:pt x="2068370" y="9453362"/>
                  <a:pt x="2068370" y="9453362"/>
                  <a:pt x="2145985" y="9543075"/>
                </a:cubicBezTo>
                <a:cubicBezTo>
                  <a:pt x="2145985" y="9543075"/>
                  <a:pt x="2145985" y="9555891"/>
                  <a:pt x="2145985" y="9555891"/>
                </a:cubicBezTo>
                <a:cubicBezTo>
                  <a:pt x="2145985" y="9555891"/>
                  <a:pt x="2133048" y="9555891"/>
                  <a:pt x="2133048" y="9555891"/>
                </a:cubicBezTo>
                <a:cubicBezTo>
                  <a:pt x="2133048" y="9555891"/>
                  <a:pt x="2133048" y="9555891"/>
                  <a:pt x="2055433" y="9466177"/>
                </a:cubicBezTo>
                <a:cubicBezTo>
                  <a:pt x="2016625" y="9414914"/>
                  <a:pt x="1977818" y="9363651"/>
                  <a:pt x="1939010" y="9312387"/>
                </a:cubicBezTo>
                <a:cubicBezTo>
                  <a:pt x="1939010" y="9299571"/>
                  <a:pt x="1939010" y="9299571"/>
                  <a:pt x="1939010" y="9299571"/>
                </a:cubicBezTo>
                <a:cubicBezTo>
                  <a:pt x="1874329" y="9261121"/>
                  <a:pt x="1822588" y="9197042"/>
                  <a:pt x="1783780" y="9132962"/>
                </a:cubicBezTo>
                <a:cubicBezTo>
                  <a:pt x="1732036" y="9056064"/>
                  <a:pt x="1693228" y="8966353"/>
                  <a:pt x="1654421" y="8902271"/>
                </a:cubicBezTo>
                <a:cubicBezTo>
                  <a:pt x="1641484" y="8889455"/>
                  <a:pt x="1628547" y="8876640"/>
                  <a:pt x="1615613" y="8863824"/>
                </a:cubicBezTo>
                <a:cubicBezTo>
                  <a:pt x="1602676" y="8851008"/>
                  <a:pt x="1589739" y="8838192"/>
                  <a:pt x="1602676" y="8825376"/>
                </a:cubicBezTo>
                <a:cubicBezTo>
                  <a:pt x="1602676" y="8812560"/>
                  <a:pt x="1615613" y="8812560"/>
                  <a:pt x="1628547" y="8825376"/>
                </a:cubicBezTo>
                <a:cubicBezTo>
                  <a:pt x="1615613" y="8786929"/>
                  <a:pt x="1589739" y="8748481"/>
                  <a:pt x="1563869" y="8697215"/>
                </a:cubicBezTo>
                <a:cubicBezTo>
                  <a:pt x="1563869" y="8697215"/>
                  <a:pt x="1563869" y="8697215"/>
                  <a:pt x="1576803" y="8697215"/>
                </a:cubicBezTo>
                <a:cubicBezTo>
                  <a:pt x="1576803" y="8697215"/>
                  <a:pt x="1576803" y="8697215"/>
                  <a:pt x="1550932" y="8658767"/>
                </a:cubicBezTo>
                <a:cubicBezTo>
                  <a:pt x="1512124" y="8594688"/>
                  <a:pt x="1473317" y="8543425"/>
                  <a:pt x="1447446" y="8479342"/>
                </a:cubicBezTo>
                <a:cubicBezTo>
                  <a:pt x="1434509" y="8479342"/>
                  <a:pt x="1434509" y="8479342"/>
                  <a:pt x="1421572" y="8479342"/>
                </a:cubicBezTo>
                <a:cubicBezTo>
                  <a:pt x="1421572" y="8479342"/>
                  <a:pt x="1421572" y="8466527"/>
                  <a:pt x="1421572" y="8453711"/>
                </a:cubicBezTo>
                <a:cubicBezTo>
                  <a:pt x="1395702" y="8453711"/>
                  <a:pt x="1382765" y="8415263"/>
                  <a:pt x="1356894" y="8402447"/>
                </a:cubicBezTo>
                <a:cubicBezTo>
                  <a:pt x="1395702" y="8389632"/>
                  <a:pt x="1382765" y="8364000"/>
                  <a:pt x="1331021" y="8248654"/>
                </a:cubicBezTo>
                <a:cubicBezTo>
                  <a:pt x="1305150" y="8210207"/>
                  <a:pt x="1292213" y="8158943"/>
                  <a:pt x="1266342" y="8107677"/>
                </a:cubicBezTo>
                <a:cubicBezTo>
                  <a:pt x="1253405" y="8107677"/>
                  <a:pt x="1253405" y="8107677"/>
                  <a:pt x="1240469" y="8107677"/>
                </a:cubicBezTo>
                <a:cubicBezTo>
                  <a:pt x="1240469" y="8107677"/>
                  <a:pt x="1240469" y="8107677"/>
                  <a:pt x="1227535" y="8094861"/>
                </a:cubicBezTo>
                <a:cubicBezTo>
                  <a:pt x="1214598" y="8069229"/>
                  <a:pt x="1201661" y="8030783"/>
                  <a:pt x="1175790" y="7992334"/>
                </a:cubicBezTo>
                <a:cubicBezTo>
                  <a:pt x="1162853" y="7966703"/>
                  <a:pt x="1149919" y="7928256"/>
                  <a:pt x="1136983" y="7902621"/>
                </a:cubicBezTo>
                <a:cubicBezTo>
                  <a:pt x="1124046" y="7889806"/>
                  <a:pt x="1124046" y="7876989"/>
                  <a:pt x="1124046" y="7876989"/>
                </a:cubicBezTo>
                <a:cubicBezTo>
                  <a:pt x="1136983" y="7864174"/>
                  <a:pt x="1149919" y="7864174"/>
                  <a:pt x="1149919" y="7876989"/>
                </a:cubicBezTo>
                <a:cubicBezTo>
                  <a:pt x="1175790" y="7915437"/>
                  <a:pt x="1188727" y="7953888"/>
                  <a:pt x="1201661" y="7992334"/>
                </a:cubicBezTo>
                <a:cubicBezTo>
                  <a:pt x="1214598" y="8017966"/>
                  <a:pt x="1227535" y="8043598"/>
                  <a:pt x="1240469" y="8069229"/>
                </a:cubicBezTo>
                <a:cubicBezTo>
                  <a:pt x="1240469" y="8056415"/>
                  <a:pt x="1227535" y="8043598"/>
                  <a:pt x="1227535" y="8030783"/>
                </a:cubicBezTo>
                <a:cubicBezTo>
                  <a:pt x="1149919" y="7851357"/>
                  <a:pt x="1072301" y="7671933"/>
                  <a:pt x="1020560" y="7479692"/>
                </a:cubicBezTo>
                <a:cubicBezTo>
                  <a:pt x="1020560" y="7466877"/>
                  <a:pt x="1020560" y="7441245"/>
                  <a:pt x="1033494" y="7441245"/>
                </a:cubicBezTo>
                <a:cubicBezTo>
                  <a:pt x="1046431" y="7441245"/>
                  <a:pt x="1059368" y="7454060"/>
                  <a:pt x="1072301" y="7466877"/>
                </a:cubicBezTo>
                <a:cubicBezTo>
                  <a:pt x="1098175" y="7595037"/>
                  <a:pt x="1149919" y="7736016"/>
                  <a:pt x="1201661" y="7864174"/>
                </a:cubicBezTo>
                <a:cubicBezTo>
                  <a:pt x="1214598" y="7851357"/>
                  <a:pt x="1214598" y="7838542"/>
                  <a:pt x="1214598" y="7825725"/>
                </a:cubicBezTo>
                <a:cubicBezTo>
                  <a:pt x="1214598" y="7825725"/>
                  <a:pt x="1214598" y="7825725"/>
                  <a:pt x="1227535" y="7825725"/>
                </a:cubicBezTo>
                <a:cubicBezTo>
                  <a:pt x="1214598" y="7800094"/>
                  <a:pt x="1201661" y="7787279"/>
                  <a:pt x="1188727" y="7774462"/>
                </a:cubicBezTo>
                <a:cubicBezTo>
                  <a:pt x="1188727" y="7761647"/>
                  <a:pt x="1188727" y="7748830"/>
                  <a:pt x="1188727" y="7736016"/>
                </a:cubicBezTo>
                <a:cubicBezTo>
                  <a:pt x="1201661" y="7736016"/>
                  <a:pt x="1201661" y="7723199"/>
                  <a:pt x="1214598" y="7736016"/>
                </a:cubicBezTo>
                <a:cubicBezTo>
                  <a:pt x="1201661" y="7697565"/>
                  <a:pt x="1214598" y="7659117"/>
                  <a:pt x="1214598" y="7646302"/>
                </a:cubicBezTo>
                <a:cubicBezTo>
                  <a:pt x="1214598" y="7646302"/>
                  <a:pt x="1214598" y="7646302"/>
                  <a:pt x="1227535" y="7646302"/>
                </a:cubicBezTo>
                <a:cubicBezTo>
                  <a:pt x="1214598" y="7620670"/>
                  <a:pt x="1201661" y="7607854"/>
                  <a:pt x="1201661" y="7595037"/>
                </a:cubicBezTo>
                <a:cubicBezTo>
                  <a:pt x="1188727" y="7582222"/>
                  <a:pt x="1188727" y="7582222"/>
                  <a:pt x="1175790" y="7582222"/>
                </a:cubicBezTo>
                <a:cubicBezTo>
                  <a:pt x="1175790" y="7582222"/>
                  <a:pt x="1175790" y="7595037"/>
                  <a:pt x="1175790" y="7595037"/>
                </a:cubicBezTo>
                <a:cubicBezTo>
                  <a:pt x="1188727" y="7607854"/>
                  <a:pt x="1175790" y="7620670"/>
                  <a:pt x="1162853" y="7620670"/>
                </a:cubicBezTo>
                <a:cubicBezTo>
                  <a:pt x="1149919" y="7633485"/>
                  <a:pt x="1136983" y="7620670"/>
                  <a:pt x="1136983" y="7595037"/>
                </a:cubicBezTo>
                <a:cubicBezTo>
                  <a:pt x="1136983" y="7595037"/>
                  <a:pt x="1136983" y="7582222"/>
                  <a:pt x="1136983" y="7569406"/>
                </a:cubicBezTo>
                <a:cubicBezTo>
                  <a:pt x="1136983" y="7569406"/>
                  <a:pt x="1136983" y="7569406"/>
                  <a:pt x="1124046" y="7569406"/>
                </a:cubicBezTo>
                <a:cubicBezTo>
                  <a:pt x="1124046" y="7569406"/>
                  <a:pt x="1124046" y="7569406"/>
                  <a:pt x="1111112" y="7518139"/>
                </a:cubicBezTo>
                <a:cubicBezTo>
                  <a:pt x="1111112" y="7518139"/>
                  <a:pt x="1111112" y="7518139"/>
                  <a:pt x="1124046" y="7518139"/>
                </a:cubicBezTo>
                <a:cubicBezTo>
                  <a:pt x="1111112" y="7505323"/>
                  <a:pt x="1098175" y="7479692"/>
                  <a:pt x="1098175" y="7454060"/>
                </a:cubicBezTo>
                <a:cubicBezTo>
                  <a:pt x="1085238" y="7454060"/>
                  <a:pt x="1098175" y="7441245"/>
                  <a:pt x="1098175" y="7441245"/>
                </a:cubicBezTo>
                <a:cubicBezTo>
                  <a:pt x="1111112" y="7441245"/>
                  <a:pt x="1111112" y="7441245"/>
                  <a:pt x="1111112" y="7454060"/>
                </a:cubicBezTo>
                <a:cubicBezTo>
                  <a:pt x="1124046" y="7479692"/>
                  <a:pt x="1124046" y="7492508"/>
                  <a:pt x="1136983" y="7505323"/>
                </a:cubicBezTo>
                <a:cubicBezTo>
                  <a:pt x="1136983" y="7505323"/>
                  <a:pt x="1136983" y="7505323"/>
                  <a:pt x="1136983" y="7492508"/>
                </a:cubicBezTo>
                <a:cubicBezTo>
                  <a:pt x="1162853" y="7492508"/>
                  <a:pt x="1175790" y="7518139"/>
                  <a:pt x="1188727" y="7543774"/>
                </a:cubicBezTo>
                <a:cubicBezTo>
                  <a:pt x="1111112" y="7364350"/>
                  <a:pt x="1059368" y="7210556"/>
                  <a:pt x="1020560" y="7043947"/>
                </a:cubicBezTo>
                <a:cubicBezTo>
                  <a:pt x="1007623" y="7043947"/>
                  <a:pt x="1007623" y="7043947"/>
                  <a:pt x="1007623" y="7043947"/>
                </a:cubicBezTo>
                <a:cubicBezTo>
                  <a:pt x="994686" y="7043947"/>
                  <a:pt x="994686" y="7043947"/>
                  <a:pt x="981753" y="7056764"/>
                </a:cubicBezTo>
                <a:cubicBezTo>
                  <a:pt x="981753" y="7069579"/>
                  <a:pt x="981753" y="7095210"/>
                  <a:pt x="994686" y="7133661"/>
                </a:cubicBezTo>
                <a:cubicBezTo>
                  <a:pt x="994686" y="7146478"/>
                  <a:pt x="994686" y="7159293"/>
                  <a:pt x="994686" y="7184924"/>
                </a:cubicBezTo>
                <a:cubicBezTo>
                  <a:pt x="1007623" y="7184924"/>
                  <a:pt x="1007623" y="7184924"/>
                  <a:pt x="1007623" y="7197741"/>
                </a:cubicBezTo>
                <a:cubicBezTo>
                  <a:pt x="1007623" y="7197741"/>
                  <a:pt x="1007623" y="7197741"/>
                  <a:pt x="1007623" y="7210556"/>
                </a:cubicBezTo>
                <a:cubicBezTo>
                  <a:pt x="1007623" y="7223373"/>
                  <a:pt x="1020560" y="7223373"/>
                  <a:pt x="1020560" y="7236188"/>
                </a:cubicBezTo>
                <a:cubicBezTo>
                  <a:pt x="1033494" y="7236188"/>
                  <a:pt x="1033494" y="7236188"/>
                  <a:pt x="1033494" y="7249005"/>
                </a:cubicBezTo>
                <a:cubicBezTo>
                  <a:pt x="1033494" y="7261819"/>
                  <a:pt x="1020560" y="7261819"/>
                  <a:pt x="1020560" y="7261819"/>
                </a:cubicBezTo>
                <a:cubicBezTo>
                  <a:pt x="1007623" y="7249005"/>
                  <a:pt x="994686" y="7236188"/>
                  <a:pt x="994686" y="7223373"/>
                </a:cubicBezTo>
                <a:cubicBezTo>
                  <a:pt x="994686" y="7223373"/>
                  <a:pt x="994686" y="7223373"/>
                  <a:pt x="981753" y="7223373"/>
                </a:cubicBezTo>
                <a:cubicBezTo>
                  <a:pt x="968816" y="7223373"/>
                  <a:pt x="968816" y="7210556"/>
                  <a:pt x="955879" y="7210556"/>
                </a:cubicBezTo>
                <a:cubicBezTo>
                  <a:pt x="942945" y="7197741"/>
                  <a:pt x="942945" y="7197741"/>
                  <a:pt x="942945" y="7197741"/>
                </a:cubicBezTo>
                <a:cubicBezTo>
                  <a:pt x="930008" y="7184924"/>
                  <a:pt x="930008" y="7172109"/>
                  <a:pt x="930008" y="7159293"/>
                </a:cubicBezTo>
                <a:cubicBezTo>
                  <a:pt x="930008" y="7159293"/>
                  <a:pt x="930008" y="7146478"/>
                  <a:pt x="942945" y="7146478"/>
                </a:cubicBezTo>
                <a:cubicBezTo>
                  <a:pt x="930008" y="7120842"/>
                  <a:pt x="917071" y="7095210"/>
                  <a:pt x="917071" y="7056764"/>
                </a:cubicBezTo>
                <a:cubicBezTo>
                  <a:pt x="891201" y="7005499"/>
                  <a:pt x="878264" y="6954236"/>
                  <a:pt x="878264" y="6890154"/>
                </a:cubicBezTo>
                <a:cubicBezTo>
                  <a:pt x="891201" y="6877339"/>
                  <a:pt x="891201" y="6877339"/>
                  <a:pt x="904134" y="6877339"/>
                </a:cubicBezTo>
                <a:cubicBezTo>
                  <a:pt x="904134" y="6890154"/>
                  <a:pt x="904134" y="6890154"/>
                  <a:pt x="904134" y="6890154"/>
                </a:cubicBezTo>
                <a:cubicBezTo>
                  <a:pt x="904134" y="6890154"/>
                  <a:pt x="904134" y="6902971"/>
                  <a:pt x="904134" y="6902971"/>
                </a:cubicBezTo>
                <a:cubicBezTo>
                  <a:pt x="904134" y="6954236"/>
                  <a:pt x="917071" y="6992685"/>
                  <a:pt x="930008" y="7043947"/>
                </a:cubicBezTo>
                <a:cubicBezTo>
                  <a:pt x="942945" y="7082396"/>
                  <a:pt x="955879" y="7120842"/>
                  <a:pt x="968816" y="7159293"/>
                </a:cubicBezTo>
                <a:cubicBezTo>
                  <a:pt x="968816" y="7159293"/>
                  <a:pt x="968816" y="7172109"/>
                  <a:pt x="981753" y="7172109"/>
                </a:cubicBezTo>
                <a:cubicBezTo>
                  <a:pt x="981753" y="7159293"/>
                  <a:pt x="968816" y="7146478"/>
                  <a:pt x="968816" y="7133661"/>
                </a:cubicBezTo>
                <a:cubicBezTo>
                  <a:pt x="968816" y="7095210"/>
                  <a:pt x="955879" y="7056764"/>
                  <a:pt x="968816" y="7031131"/>
                </a:cubicBezTo>
                <a:cubicBezTo>
                  <a:pt x="981753" y="7018316"/>
                  <a:pt x="994686" y="7018316"/>
                  <a:pt x="1007623" y="7018316"/>
                </a:cubicBezTo>
                <a:cubicBezTo>
                  <a:pt x="994686" y="6992685"/>
                  <a:pt x="994686" y="6979868"/>
                  <a:pt x="994686" y="6967053"/>
                </a:cubicBezTo>
                <a:cubicBezTo>
                  <a:pt x="981753" y="6915787"/>
                  <a:pt x="968816" y="6877339"/>
                  <a:pt x="968816" y="6838891"/>
                </a:cubicBezTo>
                <a:cubicBezTo>
                  <a:pt x="968816" y="6838891"/>
                  <a:pt x="968816" y="6838891"/>
                  <a:pt x="968816" y="6826076"/>
                </a:cubicBezTo>
                <a:cubicBezTo>
                  <a:pt x="955879" y="6813259"/>
                  <a:pt x="930008" y="6813259"/>
                  <a:pt x="904134" y="6826076"/>
                </a:cubicBezTo>
                <a:cubicBezTo>
                  <a:pt x="904134" y="6761995"/>
                  <a:pt x="930008" y="6723545"/>
                  <a:pt x="942945" y="6697913"/>
                </a:cubicBezTo>
                <a:cubicBezTo>
                  <a:pt x="942945" y="6672282"/>
                  <a:pt x="930008" y="6633835"/>
                  <a:pt x="904134" y="6595387"/>
                </a:cubicBezTo>
                <a:cubicBezTo>
                  <a:pt x="878264" y="6518489"/>
                  <a:pt x="852393" y="6441593"/>
                  <a:pt x="852393" y="6351883"/>
                </a:cubicBezTo>
                <a:cubicBezTo>
                  <a:pt x="839456" y="6223721"/>
                  <a:pt x="813585" y="6082744"/>
                  <a:pt x="826519" y="5980217"/>
                </a:cubicBezTo>
                <a:cubicBezTo>
                  <a:pt x="826519" y="5916135"/>
                  <a:pt x="813585" y="5839241"/>
                  <a:pt x="813585" y="5775161"/>
                </a:cubicBezTo>
                <a:cubicBezTo>
                  <a:pt x="800649" y="5647000"/>
                  <a:pt x="787712" y="5506023"/>
                  <a:pt x="800649" y="5390680"/>
                </a:cubicBezTo>
                <a:cubicBezTo>
                  <a:pt x="813585" y="5377863"/>
                  <a:pt x="813585" y="5377863"/>
                  <a:pt x="826519" y="5377863"/>
                </a:cubicBezTo>
                <a:cubicBezTo>
                  <a:pt x="839456" y="5377863"/>
                  <a:pt x="839456" y="5390680"/>
                  <a:pt x="839456" y="5403495"/>
                </a:cubicBezTo>
                <a:cubicBezTo>
                  <a:pt x="813585" y="5518838"/>
                  <a:pt x="826519" y="5634183"/>
                  <a:pt x="839456" y="5762346"/>
                </a:cubicBezTo>
                <a:cubicBezTo>
                  <a:pt x="852393" y="5839241"/>
                  <a:pt x="852393" y="5916135"/>
                  <a:pt x="865327" y="5980217"/>
                </a:cubicBezTo>
                <a:cubicBezTo>
                  <a:pt x="878264" y="6031480"/>
                  <a:pt x="904134" y="6082744"/>
                  <a:pt x="917071" y="6146826"/>
                </a:cubicBezTo>
                <a:cubicBezTo>
                  <a:pt x="930008" y="6159643"/>
                  <a:pt x="930008" y="6185275"/>
                  <a:pt x="942945" y="6198089"/>
                </a:cubicBezTo>
                <a:cubicBezTo>
                  <a:pt x="981753" y="6185275"/>
                  <a:pt x="942945" y="6108375"/>
                  <a:pt x="942945" y="6069929"/>
                </a:cubicBezTo>
                <a:cubicBezTo>
                  <a:pt x="942945" y="6044297"/>
                  <a:pt x="955879" y="6018666"/>
                  <a:pt x="955879" y="5980217"/>
                </a:cubicBezTo>
                <a:cubicBezTo>
                  <a:pt x="942945" y="5980217"/>
                  <a:pt x="930008" y="5993034"/>
                  <a:pt x="917071" y="5980217"/>
                </a:cubicBezTo>
                <a:cubicBezTo>
                  <a:pt x="904134" y="5967401"/>
                  <a:pt x="904134" y="5967401"/>
                  <a:pt x="904134" y="5954586"/>
                </a:cubicBezTo>
                <a:cubicBezTo>
                  <a:pt x="904134" y="5941769"/>
                  <a:pt x="917071" y="5941769"/>
                  <a:pt x="930008" y="5941769"/>
                </a:cubicBezTo>
                <a:cubicBezTo>
                  <a:pt x="930008" y="5954586"/>
                  <a:pt x="942945" y="5941769"/>
                  <a:pt x="955879" y="5941769"/>
                </a:cubicBezTo>
                <a:cubicBezTo>
                  <a:pt x="955879" y="5826424"/>
                  <a:pt x="942945" y="5711078"/>
                  <a:pt x="930008" y="5582920"/>
                </a:cubicBezTo>
                <a:cubicBezTo>
                  <a:pt x="917071" y="5506023"/>
                  <a:pt x="891201" y="5429128"/>
                  <a:pt x="904134" y="5326597"/>
                </a:cubicBezTo>
                <a:cubicBezTo>
                  <a:pt x="891201" y="5326597"/>
                  <a:pt x="891201" y="5326597"/>
                  <a:pt x="891201" y="5326597"/>
                </a:cubicBezTo>
                <a:cubicBezTo>
                  <a:pt x="891201" y="5352232"/>
                  <a:pt x="891201" y="5365049"/>
                  <a:pt x="891201" y="5390680"/>
                </a:cubicBezTo>
                <a:cubicBezTo>
                  <a:pt x="891201" y="5390680"/>
                  <a:pt x="891201" y="5390680"/>
                  <a:pt x="891201" y="5403495"/>
                </a:cubicBezTo>
                <a:cubicBezTo>
                  <a:pt x="891201" y="5416311"/>
                  <a:pt x="891201" y="5416311"/>
                  <a:pt x="891201" y="5429128"/>
                </a:cubicBezTo>
                <a:cubicBezTo>
                  <a:pt x="878264" y="5429128"/>
                  <a:pt x="865327" y="5429128"/>
                  <a:pt x="852393" y="5416311"/>
                </a:cubicBezTo>
                <a:cubicBezTo>
                  <a:pt x="839456" y="5377863"/>
                  <a:pt x="852393" y="5339414"/>
                  <a:pt x="852393" y="5313782"/>
                </a:cubicBezTo>
                <a:cubicBezTo>
                  <a:pt x="852393" y="5288151"/>
                  <a:pt x="852393" y="5249703"/>
                  <a:pt x="839456" y="5236886"/>
                </a:cubicBezTo>
                <a:cubicBezTo>
                  <a:pt x="839456" y="5236886"/>
                  <a:pt x="839456" y="5249703"/>
                  <a:pt x="839456" y="5249703"/>
                </a:cubicBezTo>
                <a:cubicBezTo>
                  <a:pt x="839456" y="5262518"/>
                  <a:pt x="826519" y="5275334"/>
                  <a:pt x="813585" y="5275334"/>
                </a:cubicBezTo>
                <a:cubicBezTo>
                  <a:pt x="800649" y="5262518"/>
                  <a:pt x="800649" y="5262518"/>
                  <a:pt x="800649" y="5249703"/>
                </a:cubicBezTo>
                <a:cubicBezTo>
                  <a:pt x="800649" y="5224072"/>
                  <a:pt x="800649" y="5211255"/>
                  <a:pt x="800649" y="5185623"/>
                </a:cubicBezTo>
                <a:cubicBezTo>
                  <a:pt x="800649" y="5172808"/>
                  <a:pt x="787712" y="5147173"/>
                  <a:pt x="787712" y="5121541"/>
                </a:cubicBezTo>
                <a:cubicBezTo>
                  <a:pt x="787712" y="5121541"/>
                  <a:pt x="787712" y="5108726"/>
                  <a:pt x="787712" y="5108726"/>
                </a:cubicBezTo>
                <a:cubicBezTo>
                  <a:pt x="761841" y="5095909"/>
                  <a:pt x="774778" y="5057463"/>
                  <a:pt x="774778" y="5031831"/>
                </a:cubicBezTo>
                <a:cubicBezTo>
                  <a:pt x="787712" y="5044646"/>
                  <a:pt x="800649" y="5070277"/>
                  <a:pt x="800649" y="5095909"/>
                </a:cubicBezTo>
                <a:cubicBezTo>
                  <a:pt x="800649" y="5095909"/>
                  <a:pt x="800649" y="5095909"/>
                  <a:pt x="800649" y="5108726"/>
                </a:cubicBezTo>
                <a:cubicBezTo>
                  <a:pt x="800649" y="5108726"/>
                  <a:pt x="813585" y="5108726"/>
                  <a:pt x="813585" y="5108726"/>
                </a:cubicBezTo>
                <a:cubicBezTo>
                  <a:pt x="826519" y="5108726"/>
                  <a:pt x="826519" y="5108726"/>
                  <a:pt x="826519" y="5121541"/>
                </a:cubicBezTo>
                <a:cubicBezTo>
                  <a:pt x="839456" y="5108726"/>
                  <a:pt x="839456" y="5108726"/>
                  <a:pt x="852393" y="5108726"/>
                </a:cubicBezTo>
                <a:cubicBezTo>
                  <a:pt x="865327" y="5057463"/>
                  <a:pt x="865327" y="4993382"/>
                  <a:pt x="865327" y="4929300"/>
                </a:cubicBezTo>
                <a:cubicBezTo>
                  <a:pt x="852393" y="4929300"/>
                  <a:pt x="852393" y="4916485"/>
                  <a:pt x="839456" y="4916485"/>
                </a:cubicBezTo>
                <a:cubicBezTo>
                  <a:pt x="826519" y="4916485"/>
                  <a:pt x="826519" y="4890854"/>
                  <a:pt x="826519" y="4878037"/>
                </a:cubicBezTo>
                <a:cubicBezTo>
                  <a:pt x="839456" y="4865222"/>
                  <a:pt x="852393" y="4852405"/>
                  <a:pt x="865327" y="4852405"/>
                </a:cubicBezTo>
                <a:cubicBezTo>
                  <a:pt x="865327" y="4865222"/>
                  <a:pt x="891201" y="4865222"/>
                  <a:pt x="891201" y="4878037"/>
                </a:cubicBezTo>
                <a:cubicBezTo>
                  <a:pt x="891201" y="4878037"/>
                  <a:pt x="891201" y="4878037"/>
                  <a:pt x="904134" y="4890854"/>
                </a:cubicBezTo>
                <a:cubicBezTo>
                  <a:pt x="904134" y="4890854"/>
                  <a:pt x="904134" y="4890854"/>
                  <a:pt x="904134" y="4903668"/>
                </a:cubicBezTo>
                <a:cubicBezTo>
                  <a:pt x="904134" y="4954936"/>
                  <a:pt x="904134" y="5006199"/>
                  <a:pt x="904134" y="5057463"/>
                </a:cubicBezTo>
                <a:cubicBezTo>
                  <a:pt x="904134" y="5083094"/>
                  <a:pt x="904134" y="5108726"/>
                  <a:pt x="904134" y="5134358"/>
                </a:cubicBezTo>
                <a:cubicBezTo>
                  <a:pt x="904134" y="5147173"/>
                  <a:pt x="904134" y="5159991"/>
                  <a:pt x="904134" y="5172808"/>
                </a:cubicBezTo>
                <a:cubicBezTo>
                  <a:pt x="917071" y="5159991"/>
                  <a:pt x="917071" y="5134358"/>
                  <a:pt x="930008" y="5121541"/>
                </a:cubicBezTo>
                <a:cubicBezTo>
                  <a:pt x="930008" y="5095909"/>
                  <a:pt x="930008" y="5083094"/>
                  <a:pt x="930008" y="5070277"/>
                </a:cubicBezTo>
                <a:cubicBezTo>
                  <a:pt x="904134" y="5031831"/>
                  <a:pt x="930008" y="4967751"/>
                  <a:pt x="930008" y="4903668"/>
                </a:cubicBezTo>
                <a:cubicBezTo>
                  <a:pt x="942945" y="4852405"/>
                  <a:pt x="942945" y="4813959"/>
                  <a:pt x="878264" y="4801142"/>
                </a:cubicBezTo>
                <a:cubicBezTo>
                  <a:pt x="878264" y="4801142"/>
                  <a:pt x="878264" y="4801142"/>
                  <a:pt x="891201" y="4801142"/>
                </a:cubicBezTo>
                <a:cubicBezTo>
                  <a:pt x="878264" y="4801142"/>
                  <a:pt x="865327" y="4788326"/>
                  <a:pt x="865327" y="4788326"/>
                </a:cubicBezTo>
                <a:cubicBezTo>
                  <a:pt x="865327" y="4788326"/>
                  <a:pt x="865327" y="4788326"/>
                  <a:pt x="852393" y="4788326"/>
                </a:cubicBezTo>
                <a:cubicBezTo>
                  <a:pt x="852393" y="4788326"/>
                  <a:pt x="852393" y="4788326"/>
                  <a:pt x="852393" y="4775511"/>
                </a:cubicBezTo>
                <a:cubicBezTo>
                  <a:pt x="852393" y="4762694"/>
                  <a:pt x="852393" y="4749876"/>
                  <a:pt x="839456" y="4724245"/>
                </a:cubicBezTo>
                <a:cubicBezTo>
                  <a:pt x="839456" y="4724245"/>
                  <a:pt x="839456" y="4711428"/>
                  <a:pt x="852393" y="4711428"/>
                </a:cubicBezTo>
                <a:cubicBezTo>
                  <a:pt x="852393" y="4711428"/>
                  <a:pt x="852393" y="4711428"/>
                  <a:pt x="865327" y="4711428"/>
                </a:cubicBezTo>
                <a:cubicBezTo>
                  <a:pt x="865327" y="4737060"/>
                  <a:pt x="878264" y="4749876"/>
                  <a:pt x="878264" y="4762694"/>
                </a:cubicBezTo>
                <a:cubicBezTo>
                  <a:pt x="904134" y="4724245"/>
                  <a:pt x="904134" y="4672980"/>
                  <a:pt x="891201" y="4621717"/>
                </a:cubicBezTo>
                <a:cubicBezTo>
                  <a:pt x="891201" y="4621717"/>
                  <a:pt x="891201" y="4634534"/>
                  <a:pt x="891201" y="4634534"/>
                </a:cubicBezTo>
                <a:cubicBezTo>
                  <a:pt x="891201" y="4647349"/>
                  <a:pt x="878264" y="4660165"/>
                  <a:pt x="878264" y="4660165"/>
                </a:cubicBezTo>
                <a:cubicBezTo>
                  <a:pt x="865327" y="4660165"/>
                  <a:pt x="865327" y="4647349"/>
                  <a:pt x="865327" y="4634534"/>
                </a:cubicBezTo>
                <a:cubicBezTo>
                  <a:pt x="865327" y="4608902"/>
                  <a:pt x="865327" y="4596085"/>
                  <a:pt x="865327" y="4583270"/>
                </a:cubicBezTo>
                <a:cubicBezTo>
                  <a:pt x="865327" y="4583270"/>
                  <a:pt x="865327" y="4583270"/>
                  <a:pt x="865327" y="4570454"/>
                </a:cubicBezTo>
                <a:cubicBezTo>
                  <a:pt x="865327" y="4570454"/>
                  <a:pt x="865327" y="4570454"/>
                  <a:pt x="878264" y="4570454"/>
                </a:cubicBezTo>
                <a:cubicBezTo>
                  <a:pt x="865327" y="4544820"/>
                  <a:pt x="852393" y="4532003"/>
                  <a:pt x="826519" y="4532003"/>
                </a:cubicBezTo>
                <a:cubicBezTo>
                  <a:pt x="787712" y="4570454"/>
                  <a:pt x="800649" y="4672980"/>
                  <a:pt x="774778" y="4724245"/>
                </a:cubicBezTo>
                <a:cubicBezTo>
                  <a:pt x="774778" y="4724245"/>
                  <a:pt x="774778" y="4724245"/>
                  <a:pt x="761841" y="4724245"/>
                </a:cubicBezTo>
                <a:cubicBezTo>
                  <a:pt x="761841" y="4737060"/>
                  <a:pt x="761841" y="4737060"/>
                  <a:pt x="761841" y="4737060"/>
                </a:cubicBezTo>
                <a:cubicBezTo>
                  <a:pt x="761841" y="4749876"/>
                  <a:pt x="761841" y="4762694"/>
                  <a:pt x="761841" y="4762694"/>
                </a:cubicBezTo>
                <a:cubicBezTo>
                  <a:pt x="774778" y="4775511"/>
                  <a:pt x="787712" y="4775511"/>
                  <a:pt x="800649" y="4775511"/>
                </a:cubicBezTo>
                <a:cubicBezTo>
                  <a:pt x="800649" y="4826774"/>
                  <a:pt x="774778" y="4890854"/>
                  <a:pt x="735967" y="4929300"/>
                </a:cubicBezTo>
                <a:cubicBezTo>
                  <a:pt x="735967" y="4954936"/>
                  <a:pt x="735967" y="4980567"/>
                  <a:pt x="735967" y="5006199"/>
                </a:cubicBezTo>
                <a:cubicBezTo>
                  <a:pt x="735967" y="5019014"/>
                  <a:pt x="723033" y="5031831"/>
                  <a:pt x="710097" y="5031831"/>
                </a:cubicBezTo>
                <a:cubicBezTo>
                  <a:pt x="697160" y="5031831"/>
                  <a:pt x="697160" y="5019014"/>
                  <a:pt x="697160" y="5006199"/>
                </a:cubicBezTo>
                <a:cubicBezTo>
                  <a:pt x="697160" y="4980567"/>
                  <a:pt x="697160" y="4942117"/>
                  <a:pt x="697160" y="4916485"/>
                </a:cubicBezTo>
                <a:cubicBezTo>
                  <a:pt x="710097" y="4852405"/>
                  <a:pt x="671289" y="4762694"/>
                  <a:pt x="710097" y="4724245"/>
                </a:cubicBezTo>
                <a:cubicBezTo>
                  <a:pt x="684226" y="4660165"/>
                  <a:pt x="723033" y="4570454"/>
                  <a:pt x="697160" y="4506371"/>
                </a:cubicBezTo>
                <a:cubicBezTo>
                  <a:pt x="671289" y="4519188"/>
                  <a:pt x="632482" y="4544820"/>
                  <a:pt x="593674" y="4570454"/>
                </a:cubicBezTo>
                <a:cubicBezTo>
                  <a:pt x="593674" y="4672980"/>
                  <a:pt x="580737" y="4711428"/>
                  <a:pt x="554866" y="4737060"/>
                </a:cubicBezTo>
                <a:cubicBezTo>
                  <a:pt x="528993" y="4762694"/>
                  <a:pt x="490185" y="4775511"/>
                  <a:pt x="464315" y="4839590"/>
                </a:cubicBezTo>
                <a:cubicBezTo>
                  <a:pt x="464315" y="4839590"/>
                  <a:pt x="464315" y="4839590"/>
                  <a:pt x="464315" y="4878037"/>
                </a:cubicBezTo>
                <a:cubicBezTo>
                  <a:pt x="477251" y="4890854"/>
                  <a:pt x="477251" y="4903668"/>
                  <a:pt x="477251" y="4916485"/>
                </a:cubicBezTo>
                <a:cubicBezTo>
                  <a:pt x="477251" y="4916485"/>
                  <a:pt x="477251" y="4916485"/>
                  <a:pt x="477251" y="4929300"/>
                </a:cubicBezTo>
                <a:cubicBezTo>
                  <a:pt x="477251" y="4929300"/>
                  <a:pt x="477251" y="4942117"/>
                  <a:pt x="464315" y="4942117"/>
                </a:cubicBezTo>
                <a:cubicBezTo>
                  <a:pt x="451378" y="4942117"/>
                  <a:pt x="451378" y="4929300"/>
                  <a:pt x="451378" y="4916485"/>
                </a:cubicBezTo>
                <a:cubicBezTo>
                  <a:pt x="451378" y="4916485"/>
                  <a:pt x="451378" y="4916485"/>
                  <a:pt x="438444" y="4916485"/>
                </a:cubicBezTo>
                <a:cubicBezTo>
                  <a:pt x="399633" y="4903668"/>
                  <a:pt x="386699" y="4929300"/>
                  <a:pt x="373763" y="4942117"/>
                </a:cubicBezTo>
                <a:cubicBezTo>
                  <a:pt x="334955" y="5121541"/>
                  <a:pt x="334955" y="5300966"/>
                  <a:pt x="347892" y="5480391"/>
                </a:cubicBezTo>
                <a:cubicBezTo>
                  <a:pt x="347892" y="5480391"/>
                  <a:pt x="347892" y="5480391"/>
                  <a:pt x="360826" y="5672632"/>
                </a:cubicBezTo>
                <a:cubicBezTo>
                  <a:pt x="360826" y="5685447"/>
                  <a:pt x="360826" y="5685447"/>
                  <a:pt x="360826" y="5685447"/>
                </a:cubicBezTo>
                <a:cubicBezTo>
                  <a:pt x="360826" y="5800792"/>
                  <a:pt x="360826" y="5864872"/>
                  <a:pt x="386699" y="5954586"/>
                </a:cubicBezTo>
                <a:cubicBezTo>
                  <a:pt x="438444" y="5967401"/>
                  <a:pt x="412570" y="5903320"/>
                  <a:pt x="438444" y="5890503"/>
                </a:cubicBezTo>
                <a:cubicBezTo>
                  <a:pt x="438444" y="5852056"/>
                  <a:pt x="438444" y="5826424"/>
                  <a:pt x="438444" y="5800792"/>
                </a:cubicBezTo>
                <a:cubicBezTo>
                  <a:pt x="451378" y="5787977"/>
                  <a:pt x="451378" y="5775161"/>
                  <a:pt x="451378" y="5762346"/>
                </a:cubicBezTo>
                <a:cubicBezTo>
                  <a:pt x="451378" y="5762346"/>
                  <a:pt x="451378" y="5762346"/>
                  <a:pt x="438444" y="5762346"/>
                </a:cubicBezTo>
                <a:cubicBezTo>
                  <a:pt x="438444" y="5711078"/>
                  <a:pt x="438444" y="5659815"/>
                  <a:pt x="477251" y="5672632"/>
                </a:cubicBezTo>
                <a:cubicBezTo>
                  <a:pt x="477251" y="5698263"/>
                  <a:pt x="528993" y="5749529"/>
                  <a:pt x="490185" y="5775161"/>
                </a:cubicBezTo>
                <a:cubicBezTo>
                  <a:pt x="490185" y="5787977"/>
                  <a:pt x="490185" y="5800792"/>
                  <a:pt x="490185" y="5813609"/>
                </a:cubicBezTo>
                <a:cubicBezTo>
                  <a:pt x="477251" y="5839241"/>
                  <a:pt x="477251" y="5852056"/>
                  <a:pt x="477251" y="5877687"/>
                </a:cubicBezTo>
                <a:cubicBezTo>
                  <a:pt x="490185" y="5890503"/>
                  <a:pt x="503122" y="5890503"/>
                  <a:pt x="503122" y="5903320"/>
                </a:cubicBezTo>
                <a:cubicBezTo>
                  <a:pt x="528993" y="5916135"/>
                  <a:pt x="528993" y="5877687"/>
                  <a:pt x="528993" y="5852056"/>
                </a:cubicBezTo>
                <a:cubicBezTo>
                  <a:pt x="567800" y="5864872"/>
                  <a:pt x="567800" y="5954586"/>
                  <a:pt x="580737" y="6005849"/>
                </a:cubicBezTo>
                <a:cubicBezTo>
                  <a:pt x="593674" y="6069929"/>
                  <a:pt x="606611" y="6121192"/>
                  <a:pt x="671289" y="6069929"/>
                </a:cubicBezTo>
                <a:cubicBezTo>
                  <a:pt x="671289" y="6057112"/>
                  <a:pt x="671289" y="6044297"/>
                  <a:pt x="671289" y="6018666"/>
                </a:cubicBezTo>
                <a:cubicBezTo>
                  <a:pt x="671289" y="5980217"/>
                  <a:pt x="671289" y="5941769"/>
                  <a:pt x="671289" y="5903320"/>
                </a:cubicBezTo>
                <a:cubicBezTo>
                  <a:pt x="671289" y="5890503"/>
                  <a:pt x="684226" y="5890503"/>
                  <a:pt x="697160" y="5890503"/>
                </a:cubicBezTo>
                <a:cubicBezTo>
                  <a:pt x="710097" y="5890503"/>
                  <a:pt x="710097" y="5903320"/>
                  <a:pt x="710097" y="5916135"/>
                </a:cubicBezTo>
                <a:cubicBezTo>
                  <a:pt x="710097" y="5954586"/>
                  <a:pt x="710097" y="5980217"/>
                  <a:pt x="710097" y="6018666"/>
                </a:cubicBezTo>
                <a:cubicBezTo>
                  <a:pt x="710097" y="6044297"/>
                  <a:pt x="710097" y="6069929"/>
                  <a:pt x="710097" y="6082744"/>
                </a:cubicBezTo>
                <a:cubicBezTo>
                  <a:pt x="710097" y="6082744"/>
                  <a:pt x="710097" y="6082744"/>
                  <a:pt x="723033" y="6082744"/>
                </a:cubicBezTo>
                <a:cubicBezTo>
                  <a:pt x="723033" y="6159643"/>
                  <a:pt x="735967" y="6249353"/>
                  <a:pt x="787712" y="6262170"/>
                </a:cubicBezTo>
                <a:cubicBezTo>
                  <a:pt x="748904" y="6287801"/>
                  <a:pt x="800649" y="6326248"/>
                  <a:pt x="748904" y="6300616"/>
                </a:cubicBezTo>
                <a:cubicBezTo>
                  <a:pt x="761841" y="6377515"/>
                  <a:pt x="748904" y="6377515"/>
                  <a:pt x="774778" y="6428778"/>
                </a:cubicBezTo>
                <a:cubicBezTo>
                  <a:pt x="710097" y="6454410"/>
                  <a:pt x="684226" y="6441593"/>
                  <a:pt x="632482" y="6403147"/>
                </a:cubicBezTo>
                <a:cubicBezTo>
                  <a:pt x="619545" y="6454410"/>
                  <a:pt x="645418" y="6518489"/>
                  <a:pt x="658352" y="6582572"/>
                </a:cubicBezTo>
                <a:cubicBezTo>
                  <a:pt x="671289" y="6633835"/>
                  <a:pt x="684226" y="6685098"/>
                  <a:pt x="671289" y="6723545"/>
                </a:cubicBezTo>
                <a:cubicBezTo>
                  <a:pt x="671289" y="6723545"/>
                  <a:pt x="684226" y="6736364"/>
                  <a:pt x="697160" y="6736364"/>
                </a:cubicBezTo>
                <a:cubicBezTo>
                  <a:pt x="723033" y="6723545"/>
                  <a:pt x="710097" y="6710730"/>
                  <a:pt x="748904" y="6685098"/>
                </a:cubicBezTo>
                <a:cubicBezTo>
                  <a:pt x="748904" y="6761995"/>
                  <a:pt x="787712" y="6761995"/>
                  <a:pt x="813585" y="6800444"/>
                </a:cubicBezTo>
                <a:cubicBezTo>
                  <a:pt x="800649" y="6890154"/>
                  <a:pt x="774778" y="6902971"/>
                  <a:pt x="748904" y="6954236"/>
                </a:cubicBezTo>
                <a:cubicBezTo>
                  <a:pt x="748904" y="7005499"/>
                  <a:pt x="774778" y="7005499"/>
                  <a:pt x="787712" y="7043947"/>
                </a:cubicBezTo>
                <a:cubicBezTo>
                  <a:pt x="800649" y="7056764"/>
                  <a:pt x="800649" y="7056764"/>
                  <a:pt x="813585" y="7056764"/>
                </a:cubicBezTo>
                <a:cubicBezTo>
                  <a:pt x="813585" y="7056764"/>
                  <a:pt x="813585" y="7056764"/>
                  <a:pt x="813585" y="7069579"/>
                </a:cubicBezTo>
                <a:cubicBezTo>
                  <a:pt x="813585" y="7082396"/>
                  <a:pt x="813585" y="7082396"/>
                  <a:pt x="800649" y="7082396"/>
                </a:cubicBezTo>
                <a:cubicBezTo>
                  <a:pt x="800649" y="7082396"/>
                  <a:pt x="787712" y="7069579"/>
                  <a:pt x="774778" y="7069579"/>
                </a:cubicBezTo>
                <a:cubicBezTo>
                  <a:pt x="748904" y="7133661"/>
                  <a:pt x="787712" y="7210556"/>
                  <a:pt x="826519" y="7274636"/>
                </a:cubicBezTo>
                <a:cubicBezTo>
                  <a:pt x="852393" y="7351533"/>
                  <a:pt x="891201" y="7415613"/>
                  <a:pt x="865327" y="7492508"/>
                </a:cubicBezTo>
                <a:cubicBezTo>
                  <a:pt x="865327" y="7492508"/>
                  <a:pt x="865327" y="7492508"/>
                  <a:pt x="865327" y="7505323"/>
                </a:cubicBezTo>
                <a:cubicBezTo>
                  <a:pt x="865327" y="7530959"/>
                  <a:pt x="878264" y="7543774"/>
                  <a:pt x="878264" y="7569406"/>
                </a:cubicBezTo>
                <a:cubicBezTo>
                  <a:pt x="930008" y="7569406"/>
                  <a:pt x="955879" y="7633485"/>
                  <a:pt x="981753" y="7710380"/>
                </a:cubicBezTo>
                <a:cubicBezTo>
                  <a:pt x="1007623" y="7774462"/>
                  <a:pt x="1046431" y="7851357"/>
                  <a:pt x="1098175" y="7838542"/>
                </a:cubicBezTo>
                <a:cubicBezTo>
                  <a:pt x="1072301" y="7889806"/>
                  <a:pt x="1059368" y="7941071"/>
                  <a:pt x="1007623" y="7953888"/>
                </a:cubicBezTo>
                <a:cubicBezTo>
                  <a:pt x="1020560" y="7966703"/>
                  <a:pt x="1020560" y="7992334"/>
                  <a:pt x="994686" y="7992334"/>
                </a:cubicBezTo>
                <a:cubicBezTo>
                  <a:pt x="981753" y="7966703"/>
                  <a:pt x="981753" y="7953888"/>
                  <a:pt x="981753" y="7953888"/>
                </a:cubicBezTo>
                <a:cubicBezTo>
                  <a:pt x="955879" y="7915437"/>
                  <a:pt x="942945" y="7812911"/>
                  <a:pt x="891201" y="7838542"/>
                </a:cubicBezTo>
                <a:cubicBezTo>
                  <a:pt x="904134" y="7761647"/>
                  <a:pt x="852393" y="7646302"/>
                  <a:pt x="839456" y="7595037"/>
                </a:cubicBezTo>
                <a:cubicBezTo>
                  <a:pt x="839456" y="7595037"/>
                  <a:pt x="839456" y="7595037"/>
                  <a:pt x="852393" y="7595037"/>
                </a:cubicBezTo>
                <a:cubicBezTo>
                  <a:pt x="839456" y="7569406"/>
                  <a:pt x="839456" y="7530959"/>
                  <a:pt x="826519" y="7505323"/>
                </a:cubicBezTo>
                <a:cubicBezTo>
                  <a:pt x="774778" y="7454060"/>
                  <a:pt x="787712" y="7325902"/>
                  <a:pt x="710097" y="7325902"/>
                </a:cubicBezTo>
                <a:cubicBezTo>
                  <a:pt x="723033" y="7364350"/>
                  <a:pt x="748904" y="7377165"/>
                  <a:pt x="761841" y="7441245"/>
                </a:cubicBezTo>
                <a:cubicBezTo>
                  <a:pt x="742436" y="7460469"/>
                  <a:pt x="719799" y="7460469"/>
                  <a:pt x="695543" y="7446052"/>
                </a:cubicBezTo>
                <a:lnTo>
                  <a:pt x="623983" y="7369121"/>
                </a:lnTo>
                <a:lnTo>
                  <a:pt x="619545" y="7351533"/>
                </a:lnTo>
                <a:cubicBezTo>
                  <a:pt x="619545" y="7364350"/>
                  <a:pt x="619545" y="7364350"/>
                  <a:pt x="619545" y="7364350"/>
                </a:cubicBezTo>
                <a:lnTo>
                  <a:pt x="623983" y="7369121"/>
                </a:lnTo>
                <a:lnTo>
                  <a:pt x="645418" y="7454060"/>
                </a:lnTo>
                <a:cubicBezTo>
                  <a:pt x="645418" y="7454060"/>
                  <a:pt x="645418" y="7466877"/>
                  <a:pt x="645418" y="7466877"/>
                </a:cubicBezTo>
                <a:cubicBezTo>
                  <a:pt x="632482" y="7479692"/>
                  <a:pt x="619545" y="7466877"/>
                  <a:pt x="619545" y="7454060"/>
                </a:cubicBezTo>
                <a:cubicBezTo>
                  <a:pt x="567800" y="7325902"/>
                  <a:pt x="516059" y="7146478"/>
                  <a:pt x="503122" y="6979868"/>
                </a:cubicBezTo>
                <a:cubicBezTo>
                  <a:pt x="503122" y="6967053"/>
                  <a:pt x="516059" y="6967053"/>
                  <a:pt x="516059" y="6967053"/>
                </a:cubicBezTo>
                <a:cubicBezTo>
                  <a:pt x="528993" y="6967053"/>
                  <a:pt x="528993" y="6967053"/>
                  <a:pt x="541930" y="6979868"/>
                </a:cubicBezTo>
                <a:cubicBezTo>
                  <a:pt x="541930" y="7031131"/>
                  <a:pt x="541930" y="7082396"/>
                  <a:pt x="554866" y="7133661"/>
                </a:cubicBezTo>
                <a:cubicBezTo>
                  <a:pt x="567800" y="7133661"/>
                  <a:pt x="593674" y="7133661"/>
                  <a:pt x="606611" y="7133661"/>
                </a:cubicBezTo>
                <a:cubicBezTo>
                  <a:pt x="606611" y="7197741"/>
                  <a:pt x="632482" y="7236188"/>
                  <a:pt x="671289" y="7261819"/>
                </a:cubicBezTo>
                <a:cubicBezTo>
                  <a:pt x="658352" y="7236188"/>
                  <a:pt x="658352" y="7210556"/>
                  <a:pt x="645418" y="7184924"/>
                </a:cubicBezTo>
                <a:cubicBezTo>
                  <a:pt x="735967" y="7184924"/>
                  <a:pt x="697160" y="7056764"/>
                  <a:pt x="658352" y="6928604"/>
                </a:cubicBezTo>
                <a:cubicBezTo>
                  <a:pt x="606611" y="6928604"/>
                  <a:pt x="593674" y="6864522"/>
                  <a:pt x="541930" y="6838891"/>
                </a:cubicBezTo>
                <a:cubicBezTo>
                  <a:pt x="554866" y="6813259"/>
                  <a:pt x="554866" y="6787627"/>
                  <a:pt x="554866" y="6761995"/>
                </a:cubicBezTo>
                <a:cubicBezTo>
                  <a:pt x="554866" y="6749181"/>
                  <a:pt x="541930" y="6736364"/>
                  <a:pt x="528993" y="6736364"/>
                </a:cubicBezTo>
                <a:cubicBezTo>
                  <a:pt x="503122" y="6787627"/>
                  <a:pt x="528993" y="6826076"/>
                  <a:pt x="541930" y="6877339"/>
                </a:cubicBezTo>
                <a:cubicBezTo>
                  <a:pt x="516059" y="6890154"/>
                  <a:pt x="490185" y="6890154"/>
                  <a:pt x="490185" y="6915787"/>
                </a:cubicBezTo>
                <a:cubicBezTo>
                  <a:pt x="477251" y="6902971"/>
                  <a:pt x="477251" y="6890154"/>
                  <a:pt x="464315" y="6877339"/>
                </a:cubicBezTo>
                <a:cubicBezTo>
                  <a:pt x="464315" y="6877339"/>
                  <a:pt x="464315" y="6864522"/>
                  <a:pt x="464315" y="6864522"/>
                </a:cubicBezTo>
                <a:cubicBezTo>
                  <a:pt x="451378" y="6851707"/>
                  <a:pt x="451378" y="6838891"/>
                  <a:pt x="451378" y="6838891"/>
                </a:cubicBezTo>
                <a:cubicBezTo>
                  <a:pt x="386699" y="6697913"/>
                  <a:pt x="360826" y="6531304"/>
                  <a:pt x="347892" y="6351883"/>
                </a:cubicBezTo>
                <a:cubicBezTo>
                  <a:pt x="334955" y="6326248"/>
                  <a:pt x="334955" y="6287801"/>
                  <a:pt x="334955" y="6249353"/>
                </a:cubicBezTo>
                <a:cubicBezTo>
                  <a:pt x="309084" y="6210906"/>
                  <a:pt x="296147" y="6185275"/>
                  <a:pt x="296147" y="6121192"/>
                </a:cubicBezTo>
                <a:cubicBezTo>
                  <a:pt x="296147" y="6121192"/>
                  <a:pt x="296147" y="6121192"/>
                  <a:pt x="322018" y="6121192"/>
                </a:cubicBezTo>
                <a:cubicBezTo>
                  <a:pt x="322018" y="6069929"/>
                  <a:pt x="322018" y="6018666"/>
                  <a:pt x="309084" y="5967401"/>
                </a:cubicBezTo>
                <a:cubicBezTo>
                  <a:pt x="296147" y="5941769"/>
                  <a:pt x="283211" y="5903320"/>
                  <a:pt x="270274" y="5864872"/>
                </a:cubicBezTo>
                <a:cubicBezTo>
                  <a:pt x="283211" y="5877687"/>
                  <a:pt x="296147" y="5877687"/>
                  <a:pt x="296147" y="5890503"/>
                </a:cubicBezTo>
                <a:cubicBezTo>
                  <a:pt x="296147" y="5839241"/>
                  <a:pt x="283211" y="5787977"/>
                  <a:pt x="270274" y="5736710"/>
                </a:cubicBezTo>
                <a:cubicBezTo>
                  <a:pt x="309084" y="5736710"/>
                  <a:pt x="296147" y="5672632"/>
                  <a:pt x="309084" y="5659815"/>
                </a:cubicBezTo>
                <a:cubicBezTo>
                  <a:pt x="309084" y="5659815"/>
                  <a:pt x="309084" y="5659815"/>
                  <a:pt x="309084" y="5480391"/>
                </a:cubicBezTo>
                <a:cubicBezTo>
                  <a:pt x="296147" y="5352232"/>
                  <a:pt x="283211" y="5211255"/>
                  <a:pt x="296147" y="5070277"/>
                </a:cubicBezTo>
                <a:cubicBezTo>
                  <a:pt x="296147" y="5070277"/>
                  <a:pt x="283211" y="5070277"/>
                  <a:pt x="270274" y="5057463"/>
                </a:cubicBezTo>
                <a:cubicBezTo>
                  <a:pt x="270274" y="5095909"/>
                  <a:pt x="270274" y="5147173"/>
                  <a:pt x="283211" y="5185623"/>
                </a:cubicBezTo>
                <a:cubicBezTo>
                  <a:pt x="283211" y="5185623"/>
                  <a:pt x="283211" y="5185623"/>
                  <a:pt x="283211" y="5211255"/>
                </a:cubicBezTo>
                <a:cubicBezTo>
                  <a:pt x="283211" y="5224072"/>
                  <a:pt x="283211" y="5224072"/>
                  <a:pt x="283211" y="5224072"/>
                </a:cubicBezTo>
                <a:cubicBezTo>
                  <a:pt x="283211" y="5224072"/>
                  <a:pt x="283211" y="5236886"/>
                  <a:pt x="283211" y="5236886"/>
                </a:cubicBezTo>
                <a:cubicBezTo>
                  <a:pt x="270274" y="5236886"/>
                  <a:pt x="270274" y="5236886"/>
                  <a:pt x="270274" y="5224072"/>
                </a:cubicBezTo>
                <a:cubicBezTo>
                  <a:pt x="270274" y="5224072"/>
                  <a:pt x="270274" y="5224072"/>
                  <a:pt x="257340" y="5198440"/>
                </a:cubicBezTo>
                <a:cubicBezTo>
                  <a:pt x="244403" y="5147173"/>
                  <a:pt x="244403" y="5083094"/>
                  <a:pt x="257340" y="5031831"/>
                </a:cubicBezTo>
                <a:cubicBezTo>
                  <a:pt x="244403" y="5031831"/>
                  <a:pt x="231466" y="5031831"/>
                  <a:pt x="231466" y="5031831"/>
                </a:cubicBezTo>
                <a:cubicBezTo>
                  <a:pt x="218532" y="5121541"/>
                  <a:pt x="218532" y="5224072"/>
                  <a:pt x="218532" y="5339414"/>
                </a:cubicBezTo>
                <a:cubicBezTo>
                  <a:pt x="218532" y="5390680"/>
                  <a:pt x="218532" y="5454759"/>
                  <a:pt x="218532" y="5518838"/>
                </a:cubicBezTo>
                <a:cubicBezTo>
                  <a:pt x="218532" y="5518838"/>
                  <a:pt x="218532" y="5518838"/>
                  <a:pt x="231466" y="5518838"/>
                </a:cubicBezTo>
                <a:cubicBezTo>
                  <a:pt x="231466" y="5852056"/>
                  <a:pt x="257340" y="6172458"/>
                  <a:pt x="309084" y="6480041"/>
                </a:cubicBezTo>
                <a:cubicBezTo>
                  <a:pt x="360826" y="6787627"/>
                  <a:pt x="438444" y="7095210"/>
                  <a:pt x="503122" y="7402797"/>
                </a:cubicBezTo>
                <a:cubicBezTo>
                  <a:pt x="503122" y="7402797"/>
                  <a:pt x="503122" y="7415613"/>
                  <a:pt x="503122" y="7415613"/>
                </a:cubicBezTo>
                <a:cubicBezTo>
                  <a:pt x="516059" y="7454060"/>
                  <a:pt x="516059" y="7479692"/>
                  <a:pt x="528993" y="7518139"/>
                </a:cubicBezTo>
                <a:cubicBezTo>
                  <a:pt x="541930" y="7595037"/>
                  <a:pt x="554866" y="7659117"/>
                  <a:pt x="593674" y="7710380"/>
                </a:cubicBezTo>
                <a:cubicBezTo>
                  <a:pt x="606611" y="7723199"/>
                  <a:pt x="606611" y="7723199"/>
                  <a:pt x="606611" y="7723199"/>
                </a:cubicBezTo>
                <a:cubicBezTo>
                  <a:pt x="606611" y="7723199"/>
                  <a:pt x="606611" y="7736016"/>
                  <a:pt x="606611" y="7736016"/>
                </a:cubicBezTo>
                <a:cubicBezTo>
                  <a:pt x="632482" y="7851357"/>
                  <a:pt x="723033" y="8005151"/>
                  <a:pt x="800649" y="8146129"/>
                </a:cubicBezTo>
                <a:cubicBezTo>
                  <a:pt x="878264" y="8312736"/>
                  <a:pt x="942945" y="8466527"/>
                  <a:pt x="930008" y="8620320"/>
                </a:cubicBezTo>
                <a:cubicBezTo>
                  <a:pt x="878264" y="8569056"/>
                  <a:pt x="826519" y="8504974"/>
                  <a:pt x="800649" y="8440895"/>
                </a:cubicBezTo>
                <a:cubicBezTo>
                  <a:pt x="774778" y="8376816"/>
                  <a:pt x="748904" y="8325552"/>
                  <a:pt x="723033" y="8312736"/>
                </a:cubicBezTo>
                <a:cubicBezTo>
                  <a:pt x="671289" y="8248654"/>
                  <a:pt x="632482" y="8146129"/>
                  <a:pt x="671289" y="8107677"/>
                </a:cubicBezTo>
                <a:cubicBezTo>
                  <a:pt x="619545" y="7953888"/>
                  <a:pt x="528993" y="7838542"/>
                  <a:pt x="554866" y="7736016"/>
                </a:cubicBezTo>
                <a:cubicBezTo>
                  <a:pt x="516059" y="7671933"/>
                  <a:pt x="503122" y="7595037"/>
                  <a:pt x="490185" y="7518139"/>
                </a:cubicBezTo>
                <a:cubicBezTo>
                  <a:pt x="477251" y="7492508"/>
                  <a:pt x="477251" y="7454060"/>
                  <a:pt x="464315" y="7428428"/>
                </a:cubicBezTo>
                <a:cubicBezTo>
                  <a:pt x="464315" y="7415613"/>
                  <a:pt x="464315" y="7415613"/>
                  <a:pt x="464315" y="7415613"/>
                </a:cubicBezTo>
                <a:cubicBezTo>
                  <a:pt x="438444" y="7325902"/>
                  <a:pt x="412570" y="7249005"/>
                  <a:pt x="373763" y="7172109"/>
                </a:cubicBezTo>
                <a:cubicBezTo>
                  <a:pt x="334955" y="7095210"/>
                  <a:pt x="296147" y="7005499"/>
                  <a:pt x="270274" y="6902971"/>
                </a:cubicBezTo>
                <a:cubicBezTo>
                  <a:pt x="257340" y="6864522"/>
                  <a:pt x="283211" y="6864522"/>
                  <a:pt x="283211" y="6838891"/>
                </a:cubicBezTo>
                <a:cubicBezTo>
                  <a:pt x="283211" y="6774812"/>
                  <a:pt x="244403" y="6685098"/>
                  <a:pt x="231466" y="6608203"/>
                </a:cubicBezTo>
                <a:cubicBezTo>
                  <a:pt x="192659" y="6480041"/>
                  <a:pt x="179725" y="6339067"/>
                  <a:pt x="192659" y="6185275"/>
                </a:cubicBezTo>
                <a:cubicBezTo>
                  <a:pt x="153851" y="6185275"/>
                  <a:pt x="179725" y="6082744"/>
                  <a:pt x="140917" y="6082744"/>
                </a:cubicBezTo>
                <a:cubicBezTo>
                  <a:pt x="166788" y="6044297"/>
                  <a:pt x="166788" y="5993034"/>
                  <a:pt x="153851" y="5928952"/>
                </a:cubicBezTo>
                <a:cubicBezTo>
                  <a:pt x="153851" y="5864872"/>
                  <a:pt x="140917" y="5800792"/>
                  <a:pt x="153851" y="5762346"/>
                </a:cubicBezTo>
                <a:cubicBezTo>
                  <a:pt x="153851" y="5723895"/>
                  <a:pt x="115044" y="5749529"/>
                  <a:pt x="115044" y="5711078"/>
                </a:cubicBezTo>
                <a:cubicBezTo>
                  <a:pt x="140917" y="5634183"/>
                  <a:pt x="153851" y="5570105"/>
                  <a:pt x="179725" y="5493206"/>
                </a:cubicBezTo>
                <a:cubicBezTo>
                  <a:pt x="179725" y="5441943"/>
                  <a:pt x="179725" y="5377863"/>
                  <a:pt x="179725" y="5326597"/>
                </a:cubicBezTo>
                <a:cubicBezTo>
                  <a:pt x="166788" y="5198440"/>
                  <a:pt x="127980" y="5057463"/>
                  <a:pt x="115044" y="4929300"/>
                </a:cubicBezTo>
                <a:cubicBezTo>
                  <a:pt x="115044" y="4865222"/>
                  <a:pt x="102107" y="4801142"/>
                  <a:pt x="115044" y="4737060"/>
                </a:cubicBezTo>
                <a:cubicBezTo>
                  <a:pt x="89173" y="4762694"/>
                  <a:pt x="76236" y="4813959"/>
                  <a:pt x="24492" y="4788326"/>
                </a:cubicBezTo>
                <a:cubicBezTo>
                  <a:pt x="-14316" y="4698612"/>
                  <a:pt x="-1379" y="4608902"/>
                  <a:pt x="24492" y="4519188"/>
                </a:cubicBezTo>
                <a:cubicBezTo>
                  <a:pt x="37428" y="4455108"/>
                  <a:pt x="50365" y="4403845"/>
                  <a:pt x="76236" y="4339762"/>
                </a:cubicBezTo>
                <a:cubicBezTo>
                  <a:pt x="63299" y="4339762"/>
                  <a:pt x="63299" y="4339762"/>
                  <a:pt x="63299" y="4339762"/>
                </a:cubicBezTo>
                <a:cubicBezTo>
                  <a:pt x="89173" y="4314131"/>
                  <a:pt x="76236" y="4224420"/>
                  <a:pt x="102107" y="4185973"/>
                </a:cubicBezTo>
                <a:cubicBezTo>
                  <a:pt x="102107" y="4121891"/>
                  <a:pt x="102107" y="4057811"/>
                  <a:pt x="115044" y="3993732"/>
                </a:cubicBezTo>
                <a:cubicBezTo>
                  <a:pt x="127980" y="3891202"/>
                  <a:pt x="140917" y="3775860"/>
                  <a:pt x="205596" y="3660514"/>
                </a:cubicBezTo>
                <a:cubicBezTo>
                  <a:pt x="179725" y="3698962"/>
                  <a:pt x="179725" y="3660514"/>
                  <a:pt x="205596" y="3609251"/>
                </a:cubicBezTo>
                <a:cubicBezTo>
                  <a:pt x="205596" y="3570803"/>
                  <a:pt x="231466" y="3519536"/>
                  <a:pt x="257340" y="3506721"/>
                </a:cubicBezTo>
                <a:cubicBezTo>
                  <a:pt x="257340" y="3468274"/>
                  <a:pt x="270274" y="3429826"/>
                  <a:pt x="283211" y="3404194"/>
                </a:cubicBezTo>
                <a:cubicBezTo>
                  <a:pt x="283211" y="3378562"/>
                  <a:pt x="283211" y="3352928"/>
                  <a:pt x="296147" y="3340112"/>
                </a:cubicBezTo>
                <a:cubicBezTo>
                  <a:pt x="296147" y="3288849"/>
                  <a:pt x="309084" y="3250401"/>
                  <a:pt x="309084" y="3199138"/>
                </a:cubicBezTo>
                <a:cubicBezTo>
                  <a:pt x="322018" y="3199138"/>
                  <a:pt x="322018" y="3186322"/>
                  <a:pt x="334955" y="3186322"/>
                </a:cubicBezTo>
                <a:cubicBezTo>
                  <a:pt x="334955" y="3186322"/>
                  <a:pt x="334955" y="3199138"/>
                  <a:pt x="334955" y="3211953"/>
                </a:cubicBezTo>
                <a:cubicBezTo>
                  <a:pt x="334955" y="3237585"/>
                  <a:pt x="322018" y="3250401"/>
                  <a:pt x="322018" y="3263217"/>
                </a:cubicBezTo>
                <a:cubicBezTo>
                  <a:pt x="347892" y="3186322"/>
                  <a:pt x="373763" y="3096608"/>
                  <a:pt x="399633" y="3019713"/>
                </a:cubicBezTo>
                <a:cubicBezTo>
                  <a:pt x="477251" y="2814656"/>
                  <a:pt x="567800" y="2596784"/>
                  <a:pt x="658352" y="2378912"/>
                </a:cubicBezTo>
                <a:cubicBezTo>
                  <a:pt x="658352" y="2378912"/>
                  <a:pt x="658352" y="2378912"/>
                  <a:pt x="645418" y="2378912"/>
                </a:cubicBezTo>
                <a:cubicBezTo>
                  <a:pt x="671289" y="2302015"/>
                  <a:pt x="697160" y="2225119"/>
                  <a:pt x="684226" y="2173855"/>
                </a:cubicBezTo>
                <a:cubicBezTo>
                  <a:pt x="735967" y="2135405"/>
                  <a:pt x="774778" y="2058509"/>
                  <a:pt x="800649" y="2058509"/>
                </a:cubicBezTo>
                <a:cubicBezTo>
                  <a:pt x="813585" y="2032878"/>
                  <a:pt x="813585" y="2020062"/>
                  <a:pt x="826519" y="1994431"/>
                </a:cubicBezTo>
                <a:cubicBezTo>
                  <a:pt x="839456" y="1955980"/>
                  <a:pt x="852393" y="1930348"/>
                  <a:pt x="878264" y="1891901"/>
                </a:cubicBezTo>
                <a:cubicBezTo>
                  <a:pt x="839456" y="1815005"/>
                  <a:pt x="917071" y="1750924"/>
                  <a:pt x="968816" y="1674028"/>
                </a:cubicBezTo>
                <a:cubicBezTo>
                  <a:pt x="968816" y="1674028"/>
                  <a:pt x="968816" y="1674028"/>
                  <a:pt x="955879" y="1674028"/>
                </a:cubicBezTo>
                <a:cubicBezTo>
                  <a:pt x="955879" y="1674028"/>
                  <a:pt x="955879" y="1674028"/>
                  <a:pt x="955879" y="1661212"/>
                </a:cubicBezTo>
                <a:cubicBezTo>
                  <a:pt x="968816" y="1661212"/>
                  <a:pt x="968816" y="1661212"/>
                  <a:pt x="968816" y="1661212"/>
                </a:cubicBezTo>
                <a:cubicBezTo>
                  <a:pt x="994686" y="1622765"/>
                  <a:pt x="1020560" y="1648397"/>
                  <a:pt x="1046431" y="1609949"/>
                </a:cubicBezTo>
                <a:cubicBezTo>
                  <a:pt x="1033494" y="1648397"/>
                  <a:pt x="1007623" y="1725293"/>
                  <a:pt x="981753" y="1789375"/>
                </a:cubicBezTo>
                <a:cubicBezTo>
                  <a:pt x="955879" y="1840637"/>
                  <a:pt x="917071" y="1891901"/>
                  <a:pt x="891201" y="1917532"/>
                </a:cubicBezTo>
                <a:cubicBezTo>
                  <a:pt x="865327" y="1943164"/>
                  <a:pt x="852393" y="1968796"/>
                  <a:pt x="839456" y="2007246"/>
                </a:cubicBezTo>
                <a:cubicBezTo>
                  <a:pt x="839456" y="2020062"/>
                  <a:pt x="826519" y="2045694"/>
                  <a:pt x="813585" y="2071326"/>
                </a:cubicBezTo>
                <a:cubicBezTo>
                  <a:pt x="813585" y="2071326"/>
                  <a:pt x="813585" y="2084141"/>
                  <a:pt x="813585" y="2084141"/>
                </a:cubicBezTo>
                <a:cubicBezTo>
                  <a:pt x="839456" y="2045694"/>
                  <a:pt x="852393" y="2007246"/>
                  <a:pt x="865327" y="1981616"/>
                </a:cubicBezTo>
                <a:cubicBezTo>
                  <a:pt x="891201" y="2007246"/>
                  <a:pt x="904134" y="2020062"/>
                  <a:pt x="917071" y="2058509"/>
                </a:cubicBezTo>
                <a:cubicBezTo>
                  <a:pt x="942945" y="2020062"/>
                  <a:pt x="981753" y="1994431"/>
                  <a:pt x="1020560" y="1968796"/>
                </a:cubicBezTo>
                <a:cubicBezTo>
                  <a:pt x="1033494" y="1943164"/>
                  <a:pt x="981753" y="1955980"/>
                  <a:pt x="968816" y="1968796"/>
                </a:cubicBezTo>
                <a:cubicBezTo>
                  <a:pt x="968816" y="1904716"/>
                  <a:pt x="994686" y="1827823"/>
                  <a:pt x="1046431" y="1802189"/>
                </a:cubicBezTo>
                <a:cubicBezTo>
                  <a:pt x="1098175" y="1699660"/>
                  <a:pt x="1149919" y="1571499"/>
                  <a:pt x="1201661" y="1468972"/>
                </a:cubicBezTo>
                <a:cubicBezTo>
                  <a:pt x="1266342" y="1353626"/>
                  <a:pt x="1331021" y="1263915"/>
                  <a:pt x="1395702" y="1212653"/>
                </a:cubicBezTo>
                <a:cubicBezTo>
                  <a:pt x="1382765" y="1225467"/>
                  <a:pt x="1486254" y="1276731"/>
                  <a:pt x="1473317" y="1174202"/>
                </a:cubicBezTo>
                <a:cubicBezTo>
                  <a:pt x="1447446" y="1174202"/>
                  <a:pt x="1434509" y="1212653"/>
                  <a:pt x="1408636" y="1174202"/>
                </a:cubicBezTo>
                <a:cubicBezTo>
                  <a:pt x="1473317" y="1033227"/>
                  <a:pt x="1550932" y="981961"/>
                  <a:pt x="1628547" y="969145"/>
                </a:cubicBezTo>
                <a:cubicBezTo>
                  <a:pt x="1628547" y="917881"/>
                  <a:pt x="1654421" y="840987"/>
                  <a:pt x="1680291" y="776904"/>
                </a:cubicBezTo>
                <a:cubicBezTo>
                  <a:pt x="1719099" y="712825"/>
                  <a:pt x="1757907" y="635930"/>
                  <a:pt x="1770843" y="610298"/>
                </a:cubicBezTo>
                <a:cubicBezTo>
                  <a:pt x="1783780" y="623114"/>
                  <a:pt x="1757907" y="635930"/>
                  <a:pt x="1744970" y="661561"/>
                </a:cubicBezTo>
                <a:cubicBezTo>
                  <a:pt x="1822588" y="635930"/>
                  <a:pt x="1939010" y="520584"/>
                  <a:pt x="1977818" y="418058"/>
                </a:cubicBezTo>
                <a:cubicBezTo>
                  <a:pt x="2094241" y="341159"/>
                  <a:pt x="2158922" y="225817"/>
                  <a:pt x="2288281" y="123287"/>
                </a:cubicBezTo>
                <a:cubicBezTo>
                  <a:pt x="2288281" y="123287"/>
                  <a:pt x="2301215" y="148919"/>
                  <a:pt x="2301215" y="148919"/>
                </a:cubicBezTo>
                <a:cubicBezTo>
                  <a:pt x="2327089" y="136103"/>
                  <a:pt x="2352960" y="110471"/>
                  <a:pt x="2378830" y="84840"/>
                </a:cubicBezTo>
                <a:cubicBezTo>
                  <a:pt x="2365897" y="97655"/>
                  <a:pt x="2365897" y="97655"/>
                  <a:pt x="2352960" y="84840"/>
                </a:cubicBezTo>
                <a:cubicBezTo>
                  <a:pt x="2352960" y="84840"/>
                  <a:pt x="2352960" y="72024"/>
                  <a:pt x="2365897" y="59208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/>
          <p:cNvSpPr>
            <a:spLocks noGrp="1" noChangeAspect="1"/>
          </p:cNvSpPr>
          <p:nvPr>
            <p:ph type="pic" sz="quarter" idx="10"/>
          </p:nvPr>
        </p:nvSpPr>
        <p:spPr>
          <a:xfrm>
            <a:off x="0" y="0"/>
            <a:ext cx="5702840" cy="6858001"/>
          </a:xfrm>
          <a:custGeom>
            <a:avLst/>
            <a:gdLst>
              <a:gd name="connsiteX0" fmla="*/ 6070508 w 8554260"/>
              <a:gd name="connsiteY0" fmla="*/ 9978013 h 10287001"/>
              <a:gd name="connsiteX1" fmla="*/ 6046668 w 8554260"/>
              <a:gd name="connsiteY1" fmla="*/ 10002169 h 10287001"/>
              <a:gd name="connsiteX2" fmla="*/ 6070508 w 8554260"/>
              <a:gd name="connsiteY2" fmla="*/ 9978013 h 10287001"/>
              <a:gd name="connsiteX3" fmla="*/ 6420764 w 8554260"/>
              <a:gd name="connsiteY3" fmla="*/ 9749201 h 10287001"/>
              <a:gd name="connsiteX4" fmla="*/ 6433480 w 8554260"/>
              <a:gd name="connsiteY4" fmla="*/ 9749201 h 10287001"/>
              <a:gd name="connsiteX5" fmla="*/ 6433480 w 8554260"/>
              <a:gd name="connsiteY5" fmla="*/ 9774632 h 10287001"/>
              <a:gd name="connsiteX6" fmla="*/ 6395332 w 8554260"/>
              <a:gd name="connsiteY6" fmla="*/ 9812779 h 10287001"/>
              <a:gd name="connsiteX7" fmla="*/ 6382618 w 8554260"/>
              <a:gd name="connsiteY7" fmla="*/ 9825494 h 10287001"/>
              <a:gd name="connsiteX8" fmla="*/ 6369902 w 8554260"/>
              <a:gd name="connsiteY8" fmla="*/ 9825494 h 10287001"/>
              <a:gd name="connsiteX9" fmla="*/ 6369902 w 8554260"/>
              <a:gd name="connsiteY9" fmla="*/ 9812779 h 10287001"/>
              <a:gd name="connsiteX10" fmla="*/ 6369902 w 8554260"/>
              <a:gd name="connsiteY10" fmla="*/ 9800063 h 10287001"/>
              <a:gd name="connsiteX11" fmla="*/ 6420764 w 8554260"/>
              <a:gd name="connsiteY11" fmla="*/ 9749201 h 10287001"/>
              <a:gd name="connsiteX12" fmla="*/ 6174488 w 8554260"/>
              <a:gd name="connsiteY12" fmla="*/ 9721094 h 10287001"/>
              <a:gd name="connsiteX13" fmla="*/ 6174488 w 8554260"/>
              <a:gd name="connsiteY13" fmla="*/ 9746079 h 10287001"/>
              <a:gd name="connsiteX14" fmla="*/ 6122956 w 8554260"/>
              <a:gd name="connsiteY14" fmla="*/ 9746079 h 10287001"/>
              <a:gd name="connsiteX15" fmla="*/ 6174488 w 8554260"/>
              <a:gd name="connsiteY15" fmla="*/ 9721094 h 10287001"/>
              <a:gd name="connsiteX16" fmla="*/ 6872920 w 8554260"/>
              <a:gd name="connsiteY16" fmla="*/ 9055882 h 10287001"/>
              <a:gd name="connsiteX17" fmla="*/ 6952132 w 8554260"/>
              <a:gd name="connsiteY17" fmla="*/ 9068660 h 10287001"/>
              <a:gd name="connsiteX18" fmla="*/ 6872920 w 8554260"/>
              <a:gd name="connsiteY18" fmla="*/ 9158093 h 10287001"/>
              <a:gd name="connsiteX19" fmla="*/ 6859716 w 8554260"/>
              <a:gd name="connsiteY19" fmla="*/ 9145316 h 10287001"/>
              <a:gd name="connsiteX20" fmla="*/ 6820108 w 8554260"/>
              <a:gd name="connsiteY20" fmla="*/ 9196420 h 10287001"/>
              <a:gd name="connsiteX21" fmla="*/ 6806908 w 8554260"/>
              <a:gd name="connsiteY21" fmla="*/ 9196420 h 10287001"/>
              <a:gd name="connsiteX22" fmla="*/ 6806908 w 8554260"/>
              <a:gd name="connsiteY22" fmla="*/ 9183646 h 10287001"/>
              <a:gd name="connsiteX23" fmla="*/ 6806908 w 8554260"/>
              <a:gd name="connsiteY23" fmla="*/ 9170868 h 10287001"/>
              <a:gd name="connsiteX24" fmla="*/ 6833312 w 8554260"/>
              <a:gd name="connsiteY24" fmla="*/ 9158093 h 10287001"/>
              <a:gd name="connsiteX25" fmla="*/ 6872920 w 8554260"/>
              <a:gd name="connsiteY25" fmla="*/ 9055882 h 10287001"/>
              <a:gd name="connsiteX26" fmla="*/ 6808184 w 8554260"/>
              <a:gd name="connsiteY26" fmla="*/ 8877868 h 10287001"/>
              <a:gd name="connsiteX27" fmla="*/ 6820962 w 8554260"/>
              <a:gd name="connsiteY27" fmla="*/ 8953545 h 10287001"/>
              <a:gd name="connsiteX28" fmla="*/ 6808184 w 8554260"/>
              <a:gd name="connsiteY28" fmla="*/ 8966157 h 10287001"/>
              <a:gd name="connsiteX29" fmla="*/ 6795410 w 8554260"/>
              <a:gd name="connsiteY29" fmla="*/ 8991381 h 10287001"/>
              <a:gd name="connsiteX30" fmla="*/ 6769858 w 8554260"/>
              <a:gd name="connsiteY30" fmla="*/ 9016606 h 10287001"/>
              <a:gd name="connsiteX31" fmla="*/ 6757080 w 8554260"/>
              <a:gd name="connsiteY31" fmla="*/ 9041830 h 10287001"/>
              <a:gd name="connsiteX32" fmla="*/ 6718754 w 8554260"/>
              <a:gd name="connsiteY32" fmla="*/ 9041830 h 10287001"/>
              <a:gd name="connsiteX33" fmla="*/ 6718754 w 8554260"/>
              <a:gd name="connsiteY33" fmla="*/ 9029218 h 10287001"/>
              <a:gd name="connsiteX34" fmla="*/ 6680424 w 8554260"/>
              <a:gd name="connsiteY34" fmla="*/ 9016606 h 10287001"/>
              <a:gd name="connsiteX35" fmla="*/ 6808184 w 8554260"/>
              <a:gd name="connsiteY35" fmla="*/ 8877868 h 10287001"/>
              <a:gd name="connsiteX36" fmla="*/ 7315444 w 8554260"/>
              <a:gd name="connsiteY36" fmla="*/ 8110375 h 10287001"/>
              <a:gd name="connsiteX37" fmla="*/ 7340952 w 8554260"/>
              <a:gd name="connsiteY37" fmla="*/ 8120527 h 10287001"/>
              <a:gd name="connsiteX38" fmla="*/ 7261312 w 8554260"/>
              <a:gd name="connsiteY38" fmla="*/ 8145512 h 10287001"/>
              <a:gd name="connsiteX39" fmla="*/ 7296156 w 8554260"/>
              <a:gd name="connsiteY39" fmla="*/ 8114280 h 10287001"/>
              <a:gd name="connsiteX40" fmla="*/ 7315444 w 8554260"/>
              <a:gd name="connsiteY40" fmla="*/ 8110375 h 10287001"/>
              <a:gd name="connsiteX41" fmla="*/ 8062380 w 8554260"/>
              <a:gd name="connsiteY41" fmla="*/ 7233578 h 10287001"/>
              <a:gd name="connsiteX42" fmla="*/ 8010848 w 8554260"/>
              <a:gd name="connsiteY42" fmla="*/ 7261689 h 10287001"/>
              <a:gd name="connsiteX43" fmla="*/ 8062380 w 8554260"/>
              <a:gd name="connsiteY43" fmla="*/ 7233578 h 10287001"/>
              <a:gd name="connsiteX44" fmla="*/ 7842202 w 8554260"/>
              <a:gd name="connsiteY44" fmla="*/ 6760435 h 10287001"/>
              <a:gd name="connsiteX45" fmla="*/ 7870308 w 8554260"/>
              <a:gd name="connsiteY45" fmla="*/ 6760435 h 10287001"/>
              <a:gd name="connsiteX46" fmla="*/ 7870308 w 8554260"/>
              <a:gd name="connsiteY46" fmla="*/ 6797912 h 10287001"/>
              <a:gd name="connsiteX47" fmla="*/ 7842202 w 8554260"/>
              <a:gd name="connsiteY47" fmla="*/ 6797912 h 10287001"/>
              <a:gd name="connsiteX48" fmla="*/ 7974540 w 8554260"/>
              <a:gd name="connsiteY48" fmla="*/ 6554315 h 10287001"/>
              <a:gd name="connsiteX49" fmla="*/ 7987424 w 8554260"/>
              <a:gd name="connsiteY49" fmla="*/ 6567304 h 10287001"/>
              <a:gd name="connsiteX50" fmla="*/ 7923010 w 8554260"/>
              <a:gd name="connsiteY50" fmla="*/ 6775132 h 10287001"/>
              <a:gd name="connsiteX51" fmla="*/ 7910126 w 8554260"/>
              <a:gd name="connsiteY51" fmla="*/ 6827089 h 10287001"/>
              <a:gd name="connsiteX52" fmla="*/ 7897244 w 8554260"/>
              <a:gd name="connsiteY52" fmla="*/ 6827089 h 10287001"/>
              <a:gd name="connsiteX53" fmla="*/ 7884362 w 8554260"/>
              <a:gd name="connsiteY53" fmla="*/ 6814098 h 10287001"/>
              <a:gd name="connsiteX54" fmla="*/ 7910126 w 8554260"/>
              <a:gd name="connsiteY54" fmla="*/ 6762142 h 10287001"/>
              <a:gd name="connsiteX55" fmla="*/ 7961658 w 8554260"/>
              <a:gd name="connsiteY55" fmla="*/ 6567304 h 10287001"/>
              <a:gd name="connsiteX56" fmla="*/ 7974540 w 8554260"/>
              <a:gd name="connsiteY56" fmla="*/ 6554315 h 10287001"/>
              <a:gd name="connsiteX57" fmla="*/ 8309488 w 8554260"/>
              <a:gd name="connsiteY57" fmla="*/ 6455936 h 10287001"/>
              <a:gd name="connsiteX58" fmla="*/ 8283724 w 8554260"/>
              <a:gd name="connsiteY58" fmla="*/ 6554315 h 10287001"/>
              <a:gd name="connsiteX59" fmla="*/ 8309488 w 8554260"/>
              <a:gd name="connsiteY59" fmla="*/ 6455936 h 10287001"/>
              <a:gd name="connsiteX60" fmla="*/ 8114436 w 8554260"/>
              <a:gd name="connsiteY60" fmla="*/ 6114749 h 10287001"/>
              <a:gd name="connsiteX61" fmla="*/ 8116248 w 8554260"/>
              <a:gd name="connsiteY61" fmla="*/ 6170178 h 10287001"/>
              <a:gd name="connsiteX62" fmla="*/ 8116248 w 8554260"/>
              <a:gd name="connsiteY62" fmla="*/ 6157462 h 10287001"/>
              <a:gd name="connsiteX63" fmla="*/ 8103368 w 8554260"/>
              <a:gd name="connsiteY63" fmla="*/ 6132031 h 10287001"/>
              <a:gd name="connsiteX64" fmla="*/ 8114436 w 8554260"/>
              <a:gd name="connsiteY64" fmla="*/ 6114749 h 10287001"/>
              <a:gd name="connsiteX65" fmla="*/ 7958648 w 8554260"/>
              <a:gd name="connsiteY65" fmla="*/ 5636135 h 10287001"/>
              <a:gd name="connsiteX66" fmla="*/ 7945932 w 8554260"/>
              <a:gd name="connsiteY66" fmla="*/ 5762621 h 10287001"/>
              <a:gd name="connsiteX67" fmla="*/ 7958648 w 8554260"/>
              <a:gd name="connsiteY67" fmla="*/ 5636135 h 10287001"/>
              <a:gd name="connsiteX68" fmla="*/ 8090484 w 8554260"/>
              <a:gd name="connsiteY68" fmla="*/ 5583045 h 10287001"/>
              <a:gd name="connsiteX69" fmla="*/ 8053008 w 8554260"/>
              <a:gd name="connsiteY69" fmla="*/ 5633014 h 10287001"/>
              <a:gd name="connsiteX70" fmla="*/ 8090484 w 8554260"/>
              <a:gd name="connsiteY70" fmla="*/ 5583045 h 10287001"/>
              <a:gd name="connsiteX71" fmla="*/ 8215298 w 8554260"/>
              <a:gd name="connsiteY71" fmla="*/ 5531523 h 10287001"/>
              <a:gd name="connsiteX72" fmla="*/ 8233364 w 8554260"/>
              <a:gd name="connsiteY72" fmla="*/ 5531796 h 10287001"/>
              <a:gd name="connsiteX73" fmla="*/ 8233364 w 8554260"/>
              <a:gd name="connsiteY73" fmla="*/ 5659556 h 10287001"/>
              <a:gd name="connsiteX74" fmla="*/ 8181832 w 8554260"/>
              <a:gd name="connsiteY74" fmla="*/ 5659556 h 10287001"/>
              <a:gd name="connsiteX75" fmla="*/ 8215298 w 8554260"/>
              <a:gd name="connsiteY75" fmla="*/ 5531523 h 10287001"/>
              <a:gd name="connsiteX76" fmla="*/ 8193544 w 8554260"/>
              <a:gd name="connsiteY76" fmla="*/ 5415959 h 10287001"/>
              <a:gd name="connsiteX77" fmla="*/ 8142016 w 8554260"/>
              <a:gd name="connsiteY77" fmla="*/ 5507050 h 10287001"/>
              <a:gd name="connsiteX78" fmla="*/ 8193544 w 8554260"/>
              <a:gd name="connsiteY78" fmla="*/ 5415959 h 10287001"/>
              <a:gd name="connsiteX79" fmla="*/ 8010848 w 8554260"/>
              <a:gd name="connsiteY79" fmla="*/ 5377313 h 10287001"/>
              <a:gd name="connsiteX80" fmla="*/ 7959628 w 8554260"/>
              <a:gd name="connsiteY80" fmla="*/ 5493258 h 10287001"/>
              <a:gd name="connsiteX81" fmla="*/ 7998044 w 8554260"/>
              <a:gd name="connsiteY81" fmla="*/ 5506138 h 10287001"/>
              <a:gd name="connsiteX82" fmla="*/ 7998044 w 8554260"/>
              <a:gd name="connsiteY82" fmla="*/ 5622084 h 10287001"/>
              <a:gd name="connsiteX83" fmla="*/ 7921216 w 8554260"/>
              <a:gd name="connsiteY83" fmla="*/ 5544786 h 10287001"/>
              <a:gd name="connsiteX84" fmla="*/ 7831582 w 8554260"/>
              <a:gd name="connsiteY84" fmla="*/ 5596318 h 10287001"/>
              <a:gd name="connsiteX85" fmla="*/ 7831582 w 8554260"/>
              <a:gd name="connsiteY85" fmla="*/ 5415961 h 10287001"/>
              <a:gd name="connsiteX86" fmla="*/ 8010848 w 8554260"/>
              <a:gd name="connsiteY86" fmla="*/ 5377313 h 10287001"/>
              <a:gd name="connsiteX87" fmla="*/ 8245076 w 8554260"/>
              <a:gd name="connsiteY87" fmla="*/ 5289476 h 10287001"/>
              <a:gd name="connsiteX88" fmla="*/ 8259132 w 8554260"/>
              <a:gd name="connsiteY88" fmla="*/ 5314775 h 10287001"/>
              <a:gd name="connsiteX89" fmla="*/ 8259132 w 8554260"/>
              <a:gd name="connsiteY89" fmla="*/ 5352721 h 10287001"/>
              <a:gd name="connsiteX90" fmla="*/ 8245076 w 8554260"/>
              <a:gd name="connsiteY90" fmla="*/ 5403314 h 10287001"/>
              <a:gd name="connsiteX91" fmla="*/ 8231024 w 8554260"/>
              <a:gd name="connsiteY91" fmla="*/ 5415961 h 10287001"/>
              <a:gd name="connsiteX92" fmla="*/ 8216968 w 8554260"/>
              <a:gd name="connsiteY92" fmla="*/ 5390666 h 10287001"/>
              <a:gd name="connsiteX93" fmla="*/ 8216968 w 8554260"/>
              <a:gd name="connsiteY93" fmla="*/ 5340069 h 10287001"/>
              <a:gd name="connsiteX94" fmla="*/ 8231024 w 8554260"/>
              <a:gd name="connsiteY94" fmla="*/ 5302127 h 10287001"/>
              <a:gd name="connsiteX95" fmla="*/ 8245076 w 8554260"/>
              <a:gd name="connsiteY95" fmla="*/ 5289476 h 10287001"/>
              <a:gd name="connsiteX96" fmla="*/ 8541768 w 8554260"/>
              <a:gd name="connsiteY96" fmla="*/ 5209836 h 10287001"/>
              <a:gd name="connsiteX97" fmla="*/ 8554260 w 8554260"/>
              <a:gd name="connsiteY97" fmla="*/ 5235739 h 10287001"/>
              <a:gd name="connsiteX98" fmla="*/ 8529274 w 8554260"/>
              <a:gd name="connsiteY98" fmla="*/ 5326400 h 10287001"/>
              <a:gd name="connsiteX99" fmla="*/ 8504292 w 8554260"/>
              <a:gd name="connsiteY99" fmla="*/ 5417061 h 10287001"/>
              <a:gd name="connsiteX100" fmla="*/ 8491796 w 8554260"/>
              <a:gd name="connsiteY100" fmla="*/ 5430013 h 10287001"/>
              <a:gd name="connsiteX101" fmla="*/ 8479306 w 8554260"/>
              <a:gd name="connsiteY101" fmla="*/ 5417061 h 10287001"/>
              <a:gd name="connsiteX102" fmla="*/ 8491796 w 8554260"/>
              <a:gd name="connsiteY102" fmla="*/ 5404110 h 10287001"/>
              <a:gd name="connsiteX103" fmla="*/ 8504292 w 8554260"/>
              <a:gd name="connsiteY103" fmla="*/ 5326400 h 10287001"/>
              <a:gd name="connsiteX104" fmla="*/ 8529274 w 8554260"/>
              <a:gd name="connsiteY104" fmla="*/ 5222788 h 10287001"/>
              <a:gd name="connsiteX105" fmla="*/ 8541768 w 8554260"/>
              <a:gd name="connsiteY105" fmla="*/ 5209836 h 10287001"/>
              <a:gd name="connsiteX106" fmla="*/ 8007586 w 8554260"/>
              <a:gd name="connsiteY106" fmla="*/ 5170544 h 10287001"/>
              <a:gd name="connsiteX107" fmla="*/ 8038956 w 8554260"/>
              <a:gd name="connsiteY107" fmla="*/ 5171581 h 10287001"/>
              <a:gd name="connsiteX108" fmla="*/ 7958648 w 8554260"/>
              <a:gd name="connsiteY108" fmla="*/ 5224674 h 10287001"/>
              <a:gd name="connsiteX109" fmla="*/ 8007586 w 8554260"/>
              <a:gd name="connsiteY109" fmla="*/ 5170544 h 10287001"/>
              <a:gd name="connsiteX110" fmla="*/ 8176134 w 8554260"/>
              <a:gd name="connsiteY110" fmla="*/ 4825700 h 10287001"/>
              <a:gd name="connsiteX111" fmla="*/ 8180664 w 8554260"/>
              <a:gd name="connsiteY111" fmla="*/ 4891287 h 10287001"/>
              <a:gd name="connsiteX112" fmla="*/ 8171002 w 8554260"/>
              <a:gd name="connsiteY112" fmla="*/ 4829628 h 10287001"/>
              <a:gd name="connsiteX113" fmla="*/ 8176134 w 8554260"/>
              <a:gd name="connsiteY113" fmla="*/ 4825700 h 10287001"/>
              <a:gd name="connsiteX114" fmla="*/ 7376084 w 8554260"/>
              <a:gd name="connsiteY114" fmla="*/ 4802279 h 10287001"/>
              <a:gd name="connsiteX115" fmla="*/ 7376084 w 8554260"/>
              <a:gd name="connsiteY115" fmla="*/ 4902218 h 10287001"/>
              <a:gd name="connsiteX116" fmla="*/ 7376084 w 8554260"/>
              <a:gd name="connsiteY116" fmla="*/ 4802279 h 10287001"/>
              <a:gd name="connsiteX117" fmla="*/ 7832830 w 8554260"/>
              <a:gd name="connsiteY117" fmla="*/ 4775108 h 10287001"/>
              <a:gd name="connsiteX118" fmla="*/ 7832830 w 8554260"/>
              <a:gd name="connsiteY118" fmla="*/ 4811648 h 10287001"/>
              <a:gd name="connsiteX119" fmla="*/ 7832830 w 8554260"/>
              <a:gd name="connsiteY119" fmla="*/ 4775108 h 10287001"/>
              <a:gd name="connsiteX120" fmla="*/ 7415904 w 8554260"/>
              <a:gd name="connsiteY120" fmla="*/ 4699219 h 10287001"/>
              <a:gd name="connsiteX121" fmla="*/ 7378426 w 8554260"/>
              <a:gd name="connsiteY121" fmla="*/ 4774172 h 10287001"/>
              <a:gd name="connsiteX122" fmla="*/ 7415904 w 8554260"/>
              <a:gd name="connsiteY122" fmla="*/ 4699219 h 10287001"/>
              <a:gd name="connsiteX123" fmla="*/ 8310660 w 8554260"/>
              <a:gd name="connsiteY123" fmla="*/ 4685164 h 10287001"/>
              <a:gd name="connsiteX124" fmla="*/ 8310660 w 8554260"/>
              <a:gd name="connsiteY124" fmla="*/ 4722639 h 10287001"/>
              <a:gd name="connsiteX125" fmla="*/ 8282552 w 8554260"/>
              <a:gd name="connsiteY125" fmla="*/ 4722639 h 10287001"/>
              <a:gd name="connsiteX126" fmla="*/ 8282552 w 8554260"/>
              <a:gd name="connsiteY126" fmla="*/ 4699219 h 10287001"/>
              <a:gd name="connsiteX127" fmla="*/ 8193544 w 8554260"/>
              <a:gd name="connsiteY127" fmla="*/ 4661741 h 10287001"/>
              <a:gd name="connsiteX128" fmla="*/ 8193544 w 8554260"/>
              <a:gd name="connsiteY128" fmla="*/ 4674625 h 10287001"/>
              <a:gd name="connsiteX129" fmla="*/ 8193544 w 8554260"/>
              <a:gd name="connsiteY129" fmla="*/ 4687507 h 10287001"/>
              <a:gd name="connsiteX130" fmla="*/ 8193544 w 8554260"/>
              <a:gd name="connsiteY130" fmla="*/ 4751921 h 10287001"/>
              <a:gd name="connsiteX131" fmla="*/ 8179492 w 8554260"/>
              <a:gd name="connsiteY131" fmla="*/ 4764802 h 10287001"/>
              <a:gd name="connsiteX132" fmla="*/ 8165436 w 8554260"/>
              <a:gd name="connsiteY132" fmla="*/ 4751921 h 10287001"/>
              <a:gd name="connsiteX133" fmla="*/ 8179492 w 8554260"/>
              <a:gd name="connsiteY133" fmla="*/ 4674625 h 10287001"/>
              <a:gd name="connsiteX134" fmla="*/ 8193544 w 8554260"/>
              <a:gd name="connsiteY134" fmla="*/ 4661741 h 10287001"/>
              <a:gd name="connsiteX135" fmla="*/ 8063804 w 8554260"/>
              <a:gd name="connsiteY135" fmla="*/ 4596158 h 10287001"/>
              <a:gd name="connsiteX136" fmla="*/ 8102910 w 8554260"/>
              <a:gd name="connsiteY136" fmla="*/ 4775025 h 10287001"/>
              <a:gd name="connsiteX137" fmla="*/ 7985590 w 8554260"/>
              <a:gd name="connsiteY137" fmla="*/ 5017770 h 10287001"/>
              <a:gd name="connsiteX138" fmla="*/ 7946484 w 8554260"/>
              <a:gd name="connsiteY138" fmla="*/ 4813354 h 10287001"/>
              <a:gd name="connsiteX139" fmla="*/ 7868272 w 8554260"/>
              <a:gd name="connsiteY139" fmla="*/ 4851681 h 10287001"/>
              <a:gd name="connsiteX140" fmla="*/ 7881308 w 8554260"/>
              <a:gd name="connsiteY140" fmla="*/ 4723921 h 10287001"/>
              <a:gd name="connsiteX141" fmla="*/ 8063804 w 8554260"/>
              <a:gd name="connsiteY141" fmla="*/ 4596158 h 10287001"/>
              <a:gd name="connsiteX142" fmla="*/ 7843764 w 8554260"/>
              <a:gd name="connsiteY142" fmla="*/ 4582102 h 10287001"/>
              <a:gd name="connsiteX143" fmla="*/ 7830490 w 8554260"/>
              <a:gd name="connsiteY143" fmla="*/ 4686205 h 10287001"/>
              <a:gd name="connsiteX144" fmla="*/ 7843764 w 8554260"/>
              <a:gd name="connsiteY144" fmla="*/ 4582102 h 10287001"/>
              <a:gd name="connsiteX145" fmla="*/ 7830020 w 8554260"/>
              <a:gd name="connsiteY145" fmla="*/ 4521205 h 10287001"/>
              <a:gd name="connsiteX146" fmla="*/ 7856254 w 8554260"/>
              <a:gd name="connsiteY146" fmla="*/ 4571176 h 10287001"/>
              <a:gd name="connsiteX147" fmla="*/ 7803788 w 8554260"/>
              <a:gd name="connsiteY147" fmla="*/ 4596158 h 10287001"/>
              <a:gd name="connsiteX148" fmla="*/ 7830020 w 8554260"/>
              <a:gd name="connsiteY148" fmla="*/ 4521205 h 10287001"/>
              <a:gd name="connsiteX149" fmla="*/ 7463836 w 8554260"/>
              <a:gd name="connsiteY149" fmla="*/ 4416407 h 10287001"/>
              <a:gd name="connsiteX150" fmla="*/ 7442136 w 8554260"/>
              <a:gd name="connsiteY150" fmla="*/ 4480381 h 10287001"/>
              <a:gd name="connsiteX151" fmla="*/ 7455254 w 8554260"/>
              <a:gd name="connsiteY151" fmla="*/ 4416803 h 10287001"/>
              <a:gd name="connsiteX152" fmla="*/ 7463836 w 8554260"/>
              <a:gd name="connsiteY152" fmla="*/ 4416407 h 10287001"/>
              <a:gd name="connsiteX153" fmla="*/ 8127960 w 8554260"/>
              <a:gd name="connsiteY153" fmla="*/ 4094905 h 10287001"/>
              <a:gd name="connsiteX154" fmla="*/ 8152946 w 8554260"/>
              <a:gd name="connsiteY154" fmla="*/ 4183913 h 10287001"/>
              <a:gd name="connsiteX155" fmla="*/ 8127960 w 8554260"/>
              <a:gd name="connsiteY155" fmla="*/ 4094905 h 10287001"/>
              <a:gd name="connsiteX156" fmla="*/ 8296604 w 8554260"/>
              <a:gd name="connsiteY156" fmla="*/ 4085536 h 10287001"/>
              <a:gd name="connsiteX157" fmla="*/ 8324712 w 8554260"/>
              <a:gd name="connsiteY157" fmla="*/ 4110967 h 10287001"/>
              <a:gd name="connsiteX158" fmla="*/ 8324712 w 8554260"/>
              <a:gd name="connsiteY158" fmla="*/ 4250837 h 10287001"/>
              <a:gd name="connsiteX159" fmla="*/ 8310660 w 8554260"/>
              <a:gd name="connsiteY159" fmla="*/ 4327128 h 10287001"/>
              <a:gd name="connsiteX160" fmla="*/ 8296604 w 8554260"/>
              <a:gd name="connsiteY160" fmla="*/ 4352559 h 10287001"/>
              <a:gd name="connsiteX161" fmla="*/ 8268498 w 8554260"/>
              <a:gd name="connsiteY161" fmla="*/ 4327128 h 10287001"/>
              <a:gd name="connsiteX162" fmla="*/ 8268498 w 8554260"/>
              <a:gd name="connsiteY162" fmla="*/ 4238122 h 10287001"/>
              <a:gd name="connsiteX163" fmla="*/ 8268498 w 8554260"/>
              <a:gd name="connsiteY163" fmla="*/ 4123683 h 10287001"/>
              <a:gd name="connsiteX164" fmla="*/ 8296604 w 8554260"/>
              <a:gd name="connsiteY164" fmla="*/ 4085536 h 10287001"/>
              <a:gd name="connsiteX165" fmla="*/ 8177696 w 8554260"/>
              <a:gd name="connsiteY165" fmla="*/ 4079786 h 10287001"/>
              <a:gd name="connsiteX166" fmla="*/ 8193548 w 8554260"/>
              <a:gd name="connsiteY166" fmla="*/ 4082727 h 10287001"/>
              <a:gd name="connsiteX167" fmla="*/ 8193548 w 8554260"/>
              <a:gd name="connsiteY167" fmla="*/ 4171266 h 10287001"/>
              <a:gd name="connsiteX168" fmla="*/ 8177696 w 8554260"/>
              <a:gd name="connsiteY168" fmla="*/ 4079786 h 10287001"/>
              <a:gd name="connsiteX169" fmla="*/ 7895738 w 8554260"/>
              <a:gd name="connsiteY169" fmla="*/ 4019952 h 10287001"/>
              <a:gd name="connsiteX170" fmla="*/ 7883022 w 8554260"/>
              <a:gd name="connsiteY170" fmla="*/ 4263550 h 10287001"/>
              <a:gd name="connsiteX171" fmla="*/ 7870306 w 8554260"/>
              <a:gd name="connsiteY171" fmla="*/ 4212267 h 10287001"/>
              <a:gd name="connsiteX172" fmla="*/ 7844878 w 8554260"/>
              <a:gd name="connsiteY172" fmla="*/ 4199448 h 10287001"/>
              <a:gd name="connsiteX173" fmla="*/ 7895738 w 8554260"/>
              <a:gd name="connsiteY173" fmla="*/ 4019952 h 10287001"/>
              <a:gd name="connsiteX174" fmla="*/ 7882800 w 8554260"/>
              <a:gd name="connsiteY174" fmla="*/ 3916891 h 10287001"/>
              <a:gd name="connsiteX175" fmla="*/ 7922620 w 8554260"/>
              <a:gd name="connsiteY175" fmla="*/ 3929607 h 10287001"/>
              <a:gd name="connsiteX176" fmla="*/ 7896074 w 8554260"/>
              <a:gd name="connsiteY176" fmla="*/ 4005899 h 10287001"/>
              <a:gd name="connsiteX177" fmla="*/ 7882800 w 8554260"/>
              <a:gd name="connsiteY177" fmla="*/ 3916891 h 10287001"/>
              <a:gd name="connsiteX178" fmla="*/ 7661844 w 8554260"/>
              <a:gd name="connsiteY178" fmla="*/ 3776353 h 10287001"/>
              <a:gd name="connsiteX179" fmla="*/ 7648572 w 8554260"/>
              <a:gd name="connsiteY179" fmla="*/ 3880456 h 10287001"/>
              <a:gd name="connsiteX180" fmla="*/ 7622024 w 8554260"/>
              <a:gd name="connsiteY180" fmla="*/ 3802380 h 10287001"/>
              <a:gd name="connsiteX181" fmla="*/ 7661844 w 8554260"/>
              <a:gd name="connsiteY181" fmla="*/ 3776353 h 10287001"/>
              <a:gd name="connsiteX182" fmla="*/ 7570496 w 8554260"/>
              <a:gd name="connsiteY182" fmla="*/ 3556179 h 10287001"/>
              <a:gd name="connsiteX183" fmla="*/ 7584552 w 8554260"/>
              <a:gd name="connsiteY183" fmla="*/ 3569063 h 10287001"/>
              <a:gd name="connsiteX184" fmla="*/ 7598604 w 8554260"/>
              <a:gd name="connsiteY184" fmla="*/ 3569063 h 10287001"/>
              <a:gd name="connsiteX185" fmla="*/ 7612660 w 8554260"/>
              <a:gd name="connsiteY185" fmla="*/ 3594828 h 10287001"/>
              <a:gd name="connsiteX186" fmla="*/ 7612660 w 8554260"/>
              <a:gd name="connsiteY186" fmla="*/ 3607711 h 10287001"/>
              <a:gd name="connsiteX187" fmla="*/ 7598604 w 8554260"/>
              <a:gd name="connsiteY187" fmla="*/ 3607711 h 10287001"/>
              <a:gd name="connsiteX188" fmla="*/ 7584552 w 8554260"/>
              <a:gd name="connsiteY188" fmla="*/ 3581947 h 10287001"/>
              <a:gd name="connsiteX189" fmla="*/ 7570496 w 8554260"/>
              <a:gd name="connsiteY189" fmla="*/ 3581947 h 10287001"/>
              <a:gd name="connsiteX190" fmla="*/ 7570496 w 8554260"/>
              <a:gd name="connsiteY190" fmla="*/ 3569063 h 10287001"/>
              <a:gd name="connsiteX191" fmla="*/ 7570496 w 8554260"/>
              <a:gd name="connsiteY191" fmla="*/ 3556179 h 10287001"/>
              <a:gd name="connsiteX192" fmla="*/ 8224796 w 8554260"/>
              <a:gd name="connsiteY192" fmla="*/ 3418863 h 10287001"/>
              <a:gd name="connsiteX193" fmla="*/ 8232896 w 8554260"/>
              <a:gd name="connsiteY193" fmla="*/ 3428526 h 10287001"/>
              <a:gd name="connsiteX194" fmla="*/ 8258820 w 8554260"/>
              <a:gd name="connsiteY194" fmla="*/ 3583115 h 10287001"/>
              <a:gd name="connsiteX195" fmla="*/ 8271780 w 8554260"/>
              <a:gd name="connsiteY195" fmla="*/ 3711943 h 10287001"/>
              <a:gd name="connsiteX196" fmla="*/ 8284740 w 8554260"/>
              <a:gd name="connsiteY196" fmla="*/ 3892298 h 10287001"/>
              <a:gd name="connsiteX197" fmla="*/ 8206974 w 8554260"/>
              <a:gd name="connsiteY197" fmla="*/ 3853650 h 10287001"/>
              <a:gd name="connsiteX198" fmla="*/ 8181052 w 8554260"/>
              <a:gd name="connsiteY198" fmla="*/ 4034007 h 10287001"/>
              <a:gd name="connsiteX199" fmla="*/ 8103288 w 8554260"/>
              <a:gd name="connsiteY199" fmla="*/ 3892298 h 10287001"/>
              <a:gd name="connsiteX200" fmla="*/ 7986644 w 8554260"/>
              <a:gd name="connsiteY200" fmla="*/ 3827885 h 10287001"/>
              <a:gd name="connsiteX201" fmla="*/ 7960720 w 8554260"/>
              <a:gd name="connsiteY201" fmla="*/ 3544467 h 10287001"/>
              <a:gd name="connsiteX202" fmla="*/ 8051446 w 8554260"/>
              <a:gd name="connsiteY202" fmla="*/ 3518702 h 10287001"/>
              <a:gd name="connsiteX203" fmla="*/ 8129212 w 8554260"/>
              <a:gd name="connsiteY203" fmla="*/ 3544467 h 10287001"/>
              <a:gd name="connsiteX204" fmla="*/ 8194014 w 8554260"/>
              <a:gd name="connsiteY204" fmla="*/ 3647528 h 10287001"/>
              <a:gd name="connsiteX205" fmla="*/ 8206974 w 8554260"/>
              <a:gd name="connsiteY205" fmla="*/ 3750589 h 10287001"/>
              <a:gd name="connsiteX206" fmla="*/ 8245858 w 8554260"/>
              <a:gd name="connsiteY206" fmla="*/ 3724825 h 10287001"/>
              <a:gd name="connsiteX207" fmla="*/ 8232896 w 8554260"/>
              <a:gd name="connsiteY207" fmla="*/ 3686176 h 10287001"/>
              <a:gd name="connsiteX208" fmla="*/ 8232896 w 8554260"/>
              <a:gd name="connsiteY208" fmla="*/ 3583115 h 10287001"/>
              <a:gd name="connsiteX209" fmla="*/ 8206974 w 8554260"/>
              <a:gd name="connsiteY209" fmla="*/ 3454290 h 10287001"/>
              <a:gd name="connsiteX210" fmla="*/ 8206974 w 8554260"/>
              <a:gd name="connsiteY210" fmla="*/ 3428526 h 10287001"/>
              <a:gd name="connsiteX211" fmla="*/ 8224796 w 8554260"/>
              <a:gd name="connsiteY211" fmla="*/ 3418863 h 10287001"/>
              <a:gd name="connsiteX212" fmla="*/ 7974540 w 8554260"/>
              <a:gd name="connsiteY212" fmla="*/ 3287882 h 10287001"/>
              <a:gd name="connsiteX213" fmla="*/ 7987424 w 8554260"/>
              <a:gd name="connsiteY213" fmla="*/ 3415642 h 10287001"/>
              <a:gd name="connsiteX214" fmla="*/ 7923010 w 8554260"/>
              <a:gd name="connsiteY214" fmla="*/ 3415642 h 10287001"/>
              <a:gd name="connsiteX215" fmla="*/ 7884362 w 8554260"/>
              <a:gd name="connsiteY215" fmla="*/ 3300656 h 10287001"/>
              <a:gd name="connsiteX216" fmla="*/ 7974540 w 8554260"/>
              <a:gd name="connsiteY216" fmla="*/ 3287882 h 10287001"/>
              <a:gd name="connsiteX217" fmla="*/ 7816904 w 8554260"/>
              <a:gd name="connsiteY217" fmla="*/ 3134567 h 10287001"/>
              <a:gd name="connsiteX218" fmla="*/ 7829554 w 8554260"/>
              <a:gd name="connsiteY218" fmla="*/ 3274945 h 10287001"/>
              <a:gd name="connsiteX219" fmla="*/ 7766310 w 8554260"/>
              <a:gd name="connsiteY219" fmla="*/ 3287705 h 10287001"/>
              <a:gd name="connsiteX220" fmla="*/ 7791608 w 8554260"/>
              <a:gd name="connsiteY220" fmla="*/ 3364275 h 10287001"/>
              <a:gd name="connsiteX221" fmla="*/ 7778958 w 8554260"/>
              <a:gd name="connsiteY221" fmla="*/ 3364275 h 10287001"/>
              <a:gd name="connsiteX222" fmla="*/ 7804256 w 8554260"/>
              <a:gd name="connsiteY222" fmla="*/ 3428083 h 10287001"/>
              <a:gd name="connsiteX223" fmla="*/ 7816904 w 8554260"/>
              <a:gd name="connsiteY223" fmla="*/ 3479128 h 10287001"/>
              <a:gd name="connsiteX224" fmla="*/ 7816904 w 8554260"/>
              <a:gd name="connsiteY224" fmla="*/ 3491891 h 10287001"/>
              <a:gd name="connsiteX225" fmla="*/ 7791608 w 8554260"/>
              <a:gd name="connsiteY225" fmla="*/ 3491891 h 10287001"/>
              <a:gd name="connsiteX226" fmla="*/ 7778958 w 8554260"/>
              <a:gd name="connsiteY226" fmla="*/ 3428083 h 10287001"/>
              <a:gd name="connsiteX227" fmla="*/ 7766310 w 8554260"/>
              <a:gd name="connsiteY227" fmla="*/ 3377035 h 10287001"/>
              <a:gd name="connsiteX228" fmla="*/ 7766310 w 8554260"/>
              <a:gd name="connsiteY228" fmla="*/ 3389798 h 10287001"/>
              <a:gd name="connsiteX229" fmla="*/ 7728364 w 8554260"/>
              <a:gd name="connsiteY229" fmla="*/ 3198375 h 10287001"/>
              <a:gd name="connsiteX230" fmla="*/ 7816904 w 8554260"/>
              <a:gd name="connsiteY230" fmla="*/ 3134567 h 10287001"/>
              <a:gd name="connsiteX231" fmla="*/ 8076856 w 8554260"/>
              <a:gd name="connsiteY231" fmla="*/ 3068983 h 10287001"/>
              <a:gd name="connsiteX232" fmla="*/ 8102408 w 8554260"/>
              <a:gd name="connsiteY232" fmla="*/ 3327752 h 10287001"/>
              <a:gd name="connsiteX233" fmla="*/ 8012976 w 8554260"/>
              <a:gd name="connsiteY233" fmla="*/ 3314811 h 10287001"/>
              <a:gd name="connsiteX234" fmla="*/ 8076856 w 8554260"/>
              <a:gd name="connsiteY234" fmla="*/ 3068983 h 10287001"/>
              <a:gd name="connsiteX235" fmla="*/ 7479612 w 8554260"/>
              <a:gd name="connsiteY235" fmla="*/ 3059613 h 10287001"/>
              <a:gd name="connsiteX236" fmla="*/ 7492730 w 8554260"/>
              <a:gd name="connsiteY236" fmla="*/ 3162674 h 10287001"/>
              <a:gd name="connsiteX237" fmla="*/ 7479612 w 8554260"/>
              <a:gd name="connsiteY237" fmla="*/ 3059613 h 10287001"/>
              <a:gd name="connsiteX238" fmla="*/ 7250258 w 8554260"/>
              <a:gd name="connsiteY238" fmla="*/ 3034097 h 10287001"/>
              <a:gd name="connsiteX239" fmla="*/ 7275366 w 8554260"/>
              <a:gd name="connsiteY239" fmla="*/ 3120514 h 10287001"/>
              <a:gd name="connsiteX240" fmla="*/ 7237888 w 8554260"/>
              <a:gd name="connsiteY240" fmla="*/ 3034433 h 10287001"/>
              <a:gd name="connsiteX241" fmla="*/ 7250258 w 8554260"/>
              <a:gd name="connsiteY241" fmla="*/ 3034097 h 10287001"/>
              <a:gd name="connsiteX242" fmla="*/ 8075260 w 8554260"/>
              <a:gd name="connsiteY242" fmla="*/ 2778539 h 10287001"/>
              <a:gd name="connsiteX243" fmla="*/ 8113908 w 8554260"/>
              <a:gd name="connsiteY243" fmla="*/ 2876916 h 10287001"/>
              <a:gd name="connsiteX244" fmla="*/ 8075260 w 8554260"/>
              <a:gd name="connsiteY244" fmla="*/ 2778539 h 10287001"/>
              <a:gd name="connsiteX245" fmla="*/ 7858264 w 8554260"/>
              <a:gd name="connsiteY245" fmla="*/ 2698898 h 10287001"/>
              <a:gd name="connsiteX246" fmla="*/ 7858264 w 8554260"/>
              <a:gd name="connsiteY246" fmla="*/ 2801959 h 10287001"/>
              <a:gd name="connsiteX247" fmla="*/ 7858264 w 8554260"/>
              <a:gd name="connsiteY247" fmla="*/ 2698898 h 10287001"/>
              <a:gd name="connsiteX248" fmla="*/ 7518964 w 8554260"/>
              <a:gd name="connsiteY248" fmla="*/ 2623946 h 10287001"/>
              <a:gd name="connsiteX249" fmla="*/ 7570496 w 8554260"/>
              <a:gd name="connsiteY249" fmla="*/ 2687523 h 10287001"/>
              <a:gd name="connsiteX250" fmla="*/ 7518964 w 8554260"/>
              <a:gd name="connsiteY250" fmla="*/ 2623946 h 10287001"/>
              <a:gd name="connsiteX251" fmla="*/ 7353440 w 8554260"/>
              <a:gd name="connsiteY251" fmla="*/ 2572417 h 10287001"/>
              <a:gd name="connsiteX252" fmla="*/ 7365936 w 8554260"/>
              <a:gd name="connsiteY252" fmla="*/ 2584598 h 10287001"/>
              <a:gd name="connsiteX253" fmla="*/ 7365936 w 8554260"/>
              <a:gd name="connsiteY253" fmla="*/ 2596776 h 10287001"/>
              <a:gd name="connsiteX254" fmla="*/ 7378426 w 8554260"/>
              <a:gd name="connsiteY254" fmla="*/ 2621139 h 10287001"/>
              <a:gd name="connsiteX255" fmla="*/ 7365936 w 8554260"/>
              <a:gd name="connsiteY255" fmla="*/ 2633318 h 10287001"/>
              <a:gd name="connsiteX256" fmla="*/ 7353440 w 8554260"/>
              <a:gd name="connsiteY256" fmla="*/ 2621139 h 10287001"/>
              <a:gd name="connsiteX257" fmla="*/ 7353440 w 8554260"/>
              <a:gd name="connsiteY257" fmla="*/ 2596776 h 10287001"/>
              <a:gd name="connsiteX258" fmla="*/ 7340950 w 8554260"/>
              <a:gd name="connsiteY258" fmla="*/ 2584598 h 10287001"/>
              <a:gd name="connsiteX259" fmla="*/ 7353440 w 8554260"/>
              <a:gd name="connsiteY259" fmla="*/ 2572417 h 10287001"/>
              <a:gd name="connsiteX260" fmla="*/ 7625540 w 8554260"/>
              <a:gd name="connsiteY260" fmla="*/ 2492777 h 10287001"/>
              <a:gd name="connsiteX261" fmla="*/ 7638424 w 8554260"/>
              <a:gd name="connsiteY261" fmla="*/ 2505660 h 10287001"/>
              <a:gd name="connsiteX262" fmla="*/ 7651304 w 8554260"/>
              <a:gd name="connsiteY262" fmla="*/ 2557194 h 10287001"/>
              <a:gd name="connsiteX263" fmla="*/ 7664188 w 8554260"/>
              <a:gd name="connsiteY263" fmla="*/ 2621606 h 10287001"/>
              <a:gd name="connsiteX264" fmla="*/ 7664188 w 8554260"/>
              <a:gd name="connsiteY264" fmla="*/ 2634490 h 10287001"/>
              <a:gd name="connsiteX265" fmla="*/ 7638424 w 8554260"/>
              <a:gd name="connsiteY265" fmla="*/ 2621606 h 10287001"/>
              <a:gd name="connsiteX266" fmla="*/ 7625540 w 8554260"/>
              <a:gd name="connsiteY266" fmla="*/ 2557194 h 10287001"/>
              <a:gd name="connsiteX267" fmla="*/ 7612656 w 8554260"/>
              <a:gd name="connsiteY267" fmla="*/ 2518543 h 10287001"/>
              <a:gd name="connsiteX268" fmla="*/ 7625540 w 8554260"/>
              <a:gd name="connsiteY268" fmla="*/ 2492777 h 10287001"/>
              <a:gd name="connsiteX269" fmla="*/ 7975194 w 8554260"/>
              <a:gd name="connsiteY269" fmla="*/ 2342944 h 10287001"/>
              <a:gd name="connsiteX270" fmla="*/ 8050824 w 8554260"/>
              <a:gd name="connsiteY270" fmla="*/ 2379175 h 10287001"/>
              <a:gd name="connsiteX271" fmla="*/ 8050824 w 8554260"/>
              <a:gd name="connsiteY271" fmla="*/ 2559533 h 10287001"/>
              <a:gd name="connsiteX272" fmla="*/ 8050824 w 8554260"/>
              <a:gd name="connsiteY272" fmla="*/ 2572417 h 10287001"/>
              <a:gd name="connsiteX273" fmla="*/ 8063628 w 8554260"/>
              <a:gd name="connsiteY273" fmla="*/ 2611065 h 10287001"/>
              <a:gd name="connsiteX274" fmla="*/ 8063628 w 8554260"/>
              <a:gd name="connsiteY274" fmla="*/ 2662597 h 10287001"/>
              <a:gd name="connsiteX275" fmla="*/ 8063628 w 8554260"/>
              <a:gd name="connsiteY275" fmla="*/ 2675477 h 10287001"/>
              <a:gd name="connsiteX276" fmla="*/ 8050824 w 8554260"/>
              <a:gd name="connsiteY276" fmla="*/ 2662597 h 10287001"/>
              <a:gd name="connsiteX277" fmla="*/ 8050824 w 8554260"/>
              <a:gd name="connsiteY277" fmla="*/ 2649713 h 10287001"/>
              <a:gd name="connsiteX278" fmla="*/ 8038016 w 8554260"/>
              <a:gd name="connsiteY278" fmla="*/ 2611065 h 10287001"/>
              <a:gd name="connsiteX279" fmla="*/ 8038016 w 8554260"/>
              <a:gd name="connsiteY279" fmla="*/ 2572417 h 10287001"/>
              <a:gd name="connsiteX280" fmla="*/ 7999604 w 8554260"/>
              <a:gd name="connsiteY280" fmla="*/ 2585300 h 10287001"/>
              <a:gd name="connsiteX281" fmla="*/ 7948384 w 8554260"/>
              <a:gd name="connsiteY281" fmla="*/ 2482237 h 10287001"/>
              <a:gd name="connsiteX282" fmla="*/ 7935580 w 8554260"/>
              <a:gd name="connsiteY282" fmla="*/ 2482237 h 10287001"/>
              <a:gd name="connsiteX283" fmla="*/ 7935580 w 8554260"/>
              <a:gd name="connsiteY283" fmla="*/ 2508004 h 10287001"/>
              <a:gd name="connsiteX284" fmla="*/ 7922776 w 8554260"/>
              <a:gd name="connsiteY284" fmla="*/ 2546652 h 10287001"/>
              <a:gd name="connsiteX285" fmla="*/ 7897166 w 8554260"/>
              <a:gd name="connsiteY285" fmla="*/ 2520885 h 10287001"/>
              <a:gd name="connsiteX286" fmla="*/ 7897166 w 8554260"/>
              <a:gd name="connsiteY286" fmla="*/ 2443591 h 10287001"/>
              <a:gd name="connsiteX287" fmla="*/ 7954788 w 8554260"/>
              <a:gd name="connsiteY287" fmla="*/ 2343750 h 10287001"/>
              <a:gd name="connsiteX288" fmla="*/ 7975194 w 8554260"/>
              <a:gd name="connsiteY288" fmla="*/ 2342944 h 10287001"/>
              <a:gd name="connsiteX289" fmla="*/ 7199722 w 8554260"/>
              <a:gd name="connsiteY289" fmla="*/ 2181643 h 10287001"/>
              <a:gd name="connsiteX290" fmla="*/ 7204096 w 8554260"/>
              <a:gd name="connsiteY290" fmla="*/ 2182247 h 10287001"/>
              <a:gd name="connsiteX291" fmla="*/ 7210452 w 8554260"/>
              <a:gd name="connsiteY291" fmla="*/ 2187060 h 10287001"/>
              <a:gd name="connsiteX292" fmla="*/ 7235882 w 8554260"/>
              <a:gd name="connsiteY292" fmla="*/ 2251215 h 10287001"/>
              <a:gd name="connsiteX293" fmla="*/ 7261312 w 8554260"/>
              <a:gd name="connsiteY293" fmla="*/ 2302543 h 10287001"/>
              <a:gd name="connsiteX294" fmla="*/ 7324888 w 8554260"/>
              <a:gd name="connsiteY294" fmla="*/ 2328207 h 10287001"/>
              <a:gd name="connsiteX295" fmla="*/ 7324888 w 8554260"/>
              <a:gd name="connsiteY295" fmla="*/ 2456526 h 10287001"/>
              <a:gd name="connsiteX296" fmla="*/ 7235882 w 8554260"/>
              <a:gd name="connsiteY296" fmla="*/ 2469356 h 10287001"/>
              <a:gd name="connsiteX297" fmla="*/ 7172304 w 8554260"/>
              <a:gd name="connsiteY297" fmla="*/ 2302543 h 10287001"/>
              <a:gd name="connsiteX298" fmla="*/ 7235882 w 8554260"/>
              <a:gd name="connsiteY298" fmla="*/ 2328207 h 10287001"/>
              <a:gd name="connsiteX299" fmla="*/ 7248598 w 8554260"/>
              <a:gd name="connsiteY299" fmla="*/ 2328207 h 10287001"/>
              <a:gd name="connsiteX300" fmla="*/ 7223168 w 8554260"/>
              <a:gd name="connsiteY300" fmla="*/ 2302543 h 10287001"/>
              <a:gd name="connsiteX301" fmla="*/ 7210452 w 8554260"/>
              <a:gd name="connsiteY301" fmla="*/ 2251215 h 10287001"/>
              <a:gd name="connsiteX302" fmla="*/ 7185020 w 8554260"/>
              <a:gd name="connsiteY302" fmla="*/ 2212721 h 10287001"/>
              <a:gd name="connsiteX303" fmla="*/ 7197736 w 8554260"/>
              <a:gd name="connsiteY303" fmla="*/ 2187060 h 10287001"/>
              <a:gd name="connsiteX304" fmla="*/ 7199722 w 8554260"/>
              <a:gd name="connsiteY304" fmla="*/ 2181643 h 10287001"/>
              <a:gd name="connsiteX305" fmla="*/ 7509596 w 8554260"/>
              <a:gd name="connsiteY305" fmla="*/ 2122696 h 10287001"/>
              <a:gd name="connsiteX306" fmla="*/ 7521776 w 8554260"/>
              <a:gd name="connsiteY306" fmla="*/ 2122696 h 10287001"/>
              <a:gd name="connsiteX307" fmla="*/ 7533956 w 8554260"/>
              <a:gd name="connsiteY307" fmla="*/ 2148308 h 10287001"/>
              <a:gd name="connsiteX308" fmla="*/ 7521776 w 8554260"/>
              <a:gd name="connsiteY308" fmla="*/ 2148308 h 10287001"/>
              <a:gd name="connsiteX309" fmla="*/ 7533956 w 8554260"/>
              <a:gd name="connsiteY309" fmla="*/ 2186719 h 10287001"/>
              <a:gd name="connsiteX310" fmla="*/ 7570496 w 8554260"/>
              <a:gd name="connsiteY310" fmla="*/ 2289157 h 10287001"/>
              <a:gd name="connsiteX311" fmla="*/ 7570496 w 8554260"/>
              <a:gd name="connsiteY311" fmla="*/ 2314766 h 10287001"/>
              <a:gd name="connsiteX312" fmla="*/ 7558316 w 8554260"/>
              <a:gd name="connsiteY312" fmla="*/ 2301962 h 10287001"/>
              <a:gd name="connsiteX313" fmla="*/ 7546136 w 8554260"/>
              <a:gd name="connsiteY313" fmla="*/ 2276354 h 10287001"/>
              <a:gd name="connsiteX314" fmla="*/ 7521776 w 8554260"/>
              <a:gd name="connsiteY314" fmla="*/ 2186719 h 10287001"/>
              <a:gd name="connsiteX315" fmla="*/ 7509596 w 8554260"/>
              <a:gd name="connsiteY315" fmla="*/ 2148308 h 10287001"/>
              <a:gd name="connsiteX316" fmla="*/ 7509596 w 8554260"/>
              <a:gd name="connsiteY316" fmla="*/ 2135500 h 10287001"/>
              <a:gd name="connsiteX317" fmla="*/ 7509596 w 8554260"/>
              <a:gd name="connsiteY317" fmla="*/ 2122696 h 10287001"/>
              <a:gd name="connsiteX318" fmla="*/ 7275366 w 8554260"/>
              <a:gd name="connsiteY318" fmla="*/ 2099272 h 10287001"/>
              <a:gd name="connsiteX319" fmla="*/ 7275366 w 8554260"/>
              <a:gd name="connsiteY319" fmla="*/ 2174225 h 10287001"/>
              <a:gd name="connsiteX320" fmla="*/ 7275366 w 8554260"/>
              <a:gd name="connsiteY320" fmla="*/ 2099272 h 10287001"/>
              <a:gd name="connsiteX321" fmla="*/ 6926836 w 8554260"/>
              <a:gd name="connsiteY321" fmla="*/ 1968103 h 10287001"/>
              <a:gd name="connsiteX322" fmla="*/ 6939014 w 8554260"/>
              <a:gd name="connsiteY322" fmla="*/ 2057112 h 10287001"/>
              <a:gd name="connsiteX323" fmla="*/ 6926836 w 8554260"/>
              <a:gd name="connsiteY323" fmla="*/ 1968103 h 10287001"/>
              <a:gd name="connsiteX324" fmla="*/ 7752258 w 8554260"/>
              <a:gd name="connsiteY324" fmla="*/ 1916574 h 10287001"/>
              <a:gd name="connsiteX325" fmla="*/ 7778492 w 8554260"/>
              <a:gd name="connsiteY325" fmla="*/ 1929691 h 10287001"/>
              <a:gd name="connsiteX326" fmla="*/ 7791608 w 8554260"/>
              <a:gd name="connsiteY326" fmla="*/ 1955924 h 10287001"/>
              <a:gd name="connsiteX327" fmla="*/ 7804724 w 8554260"/>
              <a:gd name="connsiteY327" fmla="*/ 2008392 h 10287001"/>
              <a:gd name="connsiteX328" fmla="*/ 7791608 w 8554260"/>
              <a:gd name="connsiteY328" fmla="*/ 2034626 h 10287001"/>
              <a:gd name="connsiteX329" fmla="*/ 7765376 w 8554260"/>
              <a:gd name="connsiteY329" fmla="*/ 2021509 h 10287001"/>
              <a:gd name="connsiteX330" fmla="*/ 7752258 w 8554260"/>
              <a:gd name="connsiteY330" fmla="*/ 1969042 h 10287001"/>
              <a:gd name="connsiteX331" fmla="*/ 7739140 w 8554260"/>
              <a:gd name="connsiteY331" fmla="*/ 1942808 h 10287001"/>
              <a:gd name="connsiteX332" fmla="*/ 7752258 w 8554260"/>
              <a:gd name="connsiteY332" fmla="*/ 1916574 h 10287001"/>
              <a:gd name="connsiteX333" fmla="*/ 7209780 w 8554260"/>
              <a:gd name="connsiteY333" fmla="*/ 1761982 h 10287001"/>
              <a:gd name="connsiteX334" fmla="*/ 7314716 w 8554260"/>
              <a:gd name="connsiteY334" fmla="*/ 1980987 h 10287001"/>
              <a:gd name="connsiteX335" fmla="*/ 7301600 w 8554260"/>
              <a:gd name="connsiteY335" fmla="*/ 1980987 h 10287001"/>
              <a:gd name="connsiteX336" fmla="*/ 7327832 w 8554260"/>
              <a:gd name="connsiteY336" fmla="*/ 2019635 h 10287001"/>
              <a:gd name="connsiteX337" fmla="*/ 7340950 w 8554260"/>
              <a:gd name="connsiteY337" fmla="*/ 2045400 h 10287001"/>
              <a:gd name="connsiteX338" fmla="*/ 7327832 w 8554260"/>
              <a:gd name="connsiteY338" fmla="*/ 2071164 h 10287001"/>
              <a:gd name="connsiteX339" fmla="*/ 7314716 w 8554260"/>
              <a:gd name="connsiteY339" fmla="*/ 2058283 h 10287001"/>
              <a:gd name="connsiteX340" fmla="*/ 7301600 w 8554260"/>
              <a:gd name="connsiteY340" fmla="*/ 2032516 h 10287001"/>
              <a:gd name="connsiteX341" fmla="*/ 7288482 w 8554260"/>
              <a:gd name="connsiteY341" fmla="*/ 1993868 h 10287001"/>
              <a:gd name="connsiteX342" fmla="*/ 7144196 w 8554260"/>
              <a:gd name="connsiteY342" fmla="*/ 1852162 h 10287001"/>
              <a:gd name="connsiteX343" fmla="*/ 7209780 w 8554260"/>
              <a:gd name="connsiteY343" fmla="*/ 1761982 h 10287001"/>
              <a:gd name="connsiteX344" fmla="*/ 6790766 w 8554260"/>
              <a:gd name="connsiteY344" fmla="*/ 1664192 h 10287001"/>
              <a:gd name="connsiteX345" fmla="*/ 6814516 w 8554260"/>
              <a:gd name="connsiteY345" fmla="*/ 1666729 h 10287001"/>
              <a:gd name="connsiteX346" fmla="*/ 6859608 w 8554260"/>
              <a:gd name="connsiteY346" fmla="*/ 1687028 h 10287001"/>
              <a:gd name="connsiteX347" fmla="*/ 6820960 w 8554260"/>
              <a:gd name="connsiteY347" fmla="*/ 1761982 h 10287001"/>
              <a:gd name="connsiteX348" fmla="*/ 6769430 w 8554260"/>
              <a:gd name="connsiteY348" fmla="*/ 1674537 h 10287001"/>
              <a:gd name="connsiteX349" fmla="*/ 6790766 w 8554260"/>
              <a:gd name="connsiteY349" fmla="*/ 1664192 h 10287001"/>
              <a:gd name="connsiteX350" fmla="*/ 7041140 w 8554260"/>
              <a:gd name="connsiteY350" fmla="*/ 1457485 h 10287001"/>
              <a:gd name="connsiteX351" fmla="*/ 7069248 w 8554260"/>
              <a:gd name="connsiteY351" fmla="*/ 1480909 h 10287001"/>
              <a:gd name="connsiteX352" fmla="*/ 7041140 w 8554260"/>
              <a:gd name="connsiteY352" fmla="*/ 1494962 h 10287001"/>
              <a:gd name="connsiteX353" fmla="*/ 7017716 w 8554260"/>
              <a:gd name="connsiteY353" fmla="*/ 1471540 h 10287001"/>
              <a:gd name="connsiteX354" fmla="*/ 6614840 w 8554260"/>
              <a:gd name="connsiteY354" fmla="*/ 1340369 h 10287001"/>
              <a:gd name="connsiteX355" fmla="*/ 6614840 w 8554260"/>
              <a:gd name="connsiteY355" fmla="*/ 1420008 h 10287001"/>
              <a:gd name="connsiteX356" fmla="*/ 6614840 w 8554260"/>
              <a:gd name="connsiteY356" fmla="*/ 1340369 h 10287001"/>
              <a:gd name="connsiteX357" fmla="*/ 6714270 w 8554260"/>
              <a:gd name="connsiteY357" fmla="*/ 1240626 h 10287001"/>
              <a:gd name="connsiteX358" fmla="*/ 6731018 w 8554260"/>
              <a:gd name="connsiteY358" fmla="*/ 1250581 h 10287001"/>
              <a:gd name="connsiteX359" fmla="*/ 6743196 w 8554260"/>
              <a:gd name="connsiteY359" fmla="*/ 1290400 h 10287001"/>
              <a:gd name="connsiteX360" fmla="*/ 6743196 w 8554260"/>
              <a:gd name="connsiteY360" fmla="*/ 1303674 h 10287001"/>
              <a:gd name="connsiteX361" fmla="*/ 6718836 w 8554260"/>
              <a:gd name="connsiteY361" fmla="*/ 1303674 h 10287001"/>
              <a:gd name="connsiteX362" fmla="*/ 6706658 w 8554260"/>
              <a:gd name="connsiteY362" fmla="*/ 1263855 h 10287001"/>
              <a:gd name="connsiteX363" fmla="*/ 6706658 w 8554260"/>
              <a:gd name="connsiteY363" fmla="*/ 1250581 h 10287001"/>
              <a:gd name="connsiteX364" fmla="*/ 6714270 w 8554260"/>
              <a:gd name="connsiteY364" fmla="*/ 1240626 h 10287001"/>
              <a:gd name="connsiteX365" fmla="*/ 7248210 w 8554260"/>
              <a:gd name="connsiteY365" fmla="*/ 1226230 h 10287001"/>
              <a:gd name="connsiteX366" fmla="*/ 7275366 w 8554260"/>
              <a:gd name="connsiteY366" fmla="*/ 1302895 h 10287001"/>
              <a:gd name="connsiteX367" fmla="*/ 7237888 w 8554260"/>
              <a:gd name="connsiteY367" fmla="*/ 1226602 h 10287001"/>
              <a:gd name="connsiteX368" fmla="*/ 7248210 w 8554260"/>
              <a:gd name="connsiteY368" fmla="*/ 1226230 h 10287001"/>
              <a:gd name="connsiteX369" fmla="*/ 7157314 w 8554260"/>
              <a:gd name="connsiteY369" fmla="*/ 1073349 h 10287001"/>
              <a:gd name="connsiteX370" fmla="*/ 7170432 w 8554260"/>
              <a:gd name="connsiteY370" fmla="*/ 1086233 h 10287001"/>
              <a:gd name="connsiteX371" fmla="*/ 7196664 w 8554260"/>
              <a:gd name="connsiteY371" fmla="*/ 1150645 h 10287001"/>
              <a:gd name="connsiteX372" fmla="*/ 7196664 w 8554260"/>
              <a:gd name="connsiteY372" fmla="*/ 1176409 h 10287001"/>
              <a:gd name="connsiteX373" fmla="*/ 7183548 w 8554260"/>
              <a:gd name="connsiteY373" fmla="*/ 1163529 h 10287001"/>
              <a:gd name="connsiteX374" fmla="*/ 7144196 w 8554260"/>
              <a:gd name="connsiteY374" fmla="*/ 1086233 h 10287001"/>
              <a:gd name="connsiteX375" fmla="*/ 7157314 w 8554260"/>
              <a:gd name="connsiteY375" fmla="*/ 1073349 h 10287001"/>
              <a:gd name="connsiteX376" fmla="*/ 6665230 w 8554260"/>
              <a:gd name="connsiteY376" fmla="*/ 918756 h 10287001"/>
              <a:gd name="connsiteX377" fmla="*/ 6691060 w 8554260"/>
              <a:gd name="connsiteY377" fmla="*/ 931533 h 10287001"/>
              <a:gd name="connsiteX378" fmla="*/ 6820204 w 8554260"/>
              <a:gd name="connsiteY378" fmla="*/ 1097623 h 10287001"/>
              <a:gd name="connsiteX379" fmla="*/ 6897688 w 8554260"/>
              <a:gd name="connsiteY379" fmla="*/ 1135949 h 10287001"/>
              <a:gd name="connsiteX380" fmla="*/ 6910602 w 8554260"/>
              <a:gd name="connsiteY380" fmla="*/ 1161502 h 10287001"/>
              <a:gd name="connsiteX381" fmla="*/ 6923516 w 8554260"/>
              <a:gd name="connsiteY381" fmla="*/ 1148727 h 10287001"/>
              <a:gd name="connsiteX382" fmla="*/ 6949344 w 8554260"/>
              <a:gd name="connsiteY382" fmla="*/ 1046519 h 10287001"/>
              <a:gd name="connsiteX383" fmla="*/ 6949344 w 8554260"/>
              <a:gd name="connsiteY383" fmla="*/ 918756 h 10287001"/>
              <a:gd name="connsiteX384" fmla="*/ 7065572 w 8554260"/>
              <a:gd name="connsiteY384" fmla="*/ 1097623 h 10287001"/>
              <a:gd name="connsiteX385" fmla="*/ 7130144 w 8554260"/>
              <a:gd name="connsiteY385" fmla="*/ 1263712 h 10287001"/>
              <a:gd name="connsiteX386" fmla="*/ 7091402 w 8554260"/>
              <a:gd name="connsiteY386" fmla="*/ 1340369 h 10287001"/>
              <a:gd name="connsiteX387" fmla="*/ 6962258 w 8554260"/>
              <a:gd name="connsiteY387" fmla="*/ 1187056 h 10287001"/>
              <a:gd name="connsiteX388" fmla="*/ 6949344 w 8554260"/>
              <a:gd name="connsiteY388" fmla="*/ 1187056 h 10287001"/>
              <a:gd name="connsiteX389" fmla="*/ 6936432 w 8554260"/>
              <a:gd name="connsiteY389" fmla="*/ 1212609 h 10287001"/>
              <a:gd name="connsiteX390" fmla="*/ 6923516 w 8554260"/>
              <a:gd name="connsiteY390" fmla="*/ 1212609 h 10287001"/>
              <a:gd name="connsiteX391" fmla="*/ 6871860 w 8554260"/>
              <a:gd name="connsiteY391" fmla="*/ 1174279 h 10287001"/>
              <a:gd name="connsiteX392" fmla="*/ 6846030 w 8554260"/>
              <a:gd name="connsiteY392" fmla="*/ 1148727 h 10287001"/>
              <a:gd name="connsiteX393" fmla="*/ 6858946 w 8554260"/>
              <a:gd name="connsiteY393" fmla="*/ 1187056 h 10287001"/>
              <a:gd name="connsiteX394" fmla="*/ 6846030 w 8554260"/>
              <a:gd name="connsiteY394" fmla="*/ 1225384 h 10287001"/>
              <a:gd name="connsiteX395" fmla="*/ 6833116 w 8554260"/>
              <a:gd name="connsiteY395" fmla="*/ 1212609 h 10287001"/>
              <a:gd name="connsiteX396" fmla="*/ 6820204 w 8554260"/>
              <a:gd name="connsiteY396" fmla="*/ 1199831 h 10287001"/>
              <a:gd name="connsiteX397" fmla="*/ 6807288 w 8554260"/>
              <a:gd name="connsiteY397" fmla="*/ 1135949 h 10287001"/>
              <a:gd name="connsiteX398" fmla="*/ 6691060 w 8554260"/>
              <a:gd name="connsiteY398" fmla="*/ 1008189 h 10287001"/>
              <a:gd name="connsiteX399" fmla="*/ 6652316 w 8554260"/>
              <a:gd name="connsiteY399" fmla="*/ 944308 h 10287001"/>
              <a:gd name="connsiteX400" fmla="*/ 6665230 w 8554260"/>
              <a:gd name="connsiteY400" fmla="*/ 918756 h 10287001"/>
              <a:gd name="connsiteX401" fmla="*/ 6108904 w 8554260"/>
              <a:gd name="connsiteY401" fmla="*/ 558044 h 10287001"/>
              <a:gd name="connsiteX402" fmla="*/ 6161998 w 8554260"/>
              <a:gd name="connsiteY402" fmla="*/ 570928 h 10287001"/>
              <a:gd name="connsiteX403" fmla="*/ 6188544 w 8554260"/>
              <a:gd name="connsiteY403" fmla="*/ 635341 h 10287001"/>
              <a:gd name="connsiteX404" fmla="*/ 6108904 w 8554260"/>
              <a:gd name="connsiteY404" fmla="*/ 558044 h 10287001"/>
              <a:gd name="connsiteX405" fmla="*/ 6422772 w 8554260"/>
              <a:gd name="connsiteY405" fmla="*/ 548675 h 10287001"/>
              <a:gd name="connsiteX406" fmla="*/ 6422772 w 8554260"/>
              <a:gd name="connsiteY406" fmla="*/ 548675 h 10287001"/>
              <a:gd name="connsiteX407" fmla="*/ 6781730 w 8554260"/>
              <a:gd name="connsiteY407" fmla="*/ 454983 h 10287001"/>
              <a:gd name="connsiteX408" fmla="*/ 6808080 w 8554260"/>
              <a:gd name="connsiteY408" fmla="*/ 467973 h 10287001"/>
              <a:gd name="connsiteX409" fmla="*/ 6873958 w 8554260"/>
              <a:gd name="connsiteY409" fmla="*/ 584874 h 10287001"/>
              <a:gd name="connsiteX410" fmla="*/ 6966186 w 8554260"/>
              <a:gd name="connsiteY410" fmla="*/ 727755 h 10287001"/>
              <a:gd name="connsiteX411" fmla="*/ 6953010 w 8554260"/>
              <a:gd name="connsiteY411" fmla="*/ 740745 h 10287001"/>
              <a:gd name="connsiteX412" fmla="*/ 6939834 w 8554260"/>
              <a:gd name="connsiteY412" fmla="*/ 727755 h 10287001"/>
              <a:gd name="connsiteX413" fmla="*/ 6926658 w 8554260"/>
              <a:gd name="connsiteY413" fmla="*/ 727755 h 10287001"/>
              <a:gd name="connsiteX414" fmla="*/ 6860782 w 8554260"/>
              <a:gd name="connsiteY414" fmla="*/ 610854 h 10287001"/>
              <a:gd name="connsiteX415" fmla="*/ 6768554 w 8554260"/>
              <a:gd name="connsiteY415" fmla="*/ 467973 h 10287001"/>
              <a:gd name="connsiteX416" fmla="*/ 6781730 w 8554260"/>
              <a:gd name="connsiteY416" fmla="*/ 454983 h 10287001"/>
              <a:gd name="connsiteX417" fmla="*/ 6336108 w 8554260"/>
              <a:gd name="connsiteY417" fmla="*/ 397205 h 10287001"/>
              <a:gd name="connsiteX418" fmla="*/ 6343134 w 8554260"/>
              <a:gd name="connsiteY418" fmla="*/ 406574 h 10287001"/>
              <a:gd name="connsiteX419" fmla="*/ 6371242 w 8554260"/>
              <a:gd name="connsiteY419" fmla="*/ 456544 h 10287001"/>
              <a:gd name="connsiteX420" fmla="*/ 6371242 w 8554260"/>
              <a:gd name="connsiteY420" fmla="*/ 469036 h 10287001"/>
              <a:gd name="connsiteX421" fmla="*/ 6357188 w 8554260"/>
              <a:gd name="connsiteY421" fmla="*/ 469036 h 10287001"/>
              <a:gd name="connsiteX422" fmla="*/ 6357188 w 8554260"/>
              <a:gd name="connsiteY422" fmla="*/ 456544 h 10287001"/>
              <a:gd name="connsiteX423" fmla="*/ 6329080 w 8554260"/>
              <a:gd name="connsiteY423" fmla="*/ 419068 h 10287001"/>
              <a:gd name="connsiteX424" fmla="*/ 6329080 w 8554260"/>
              <a:gd name="connsiteY424" fmla="*/ 406574 h 10287001"/>
              <a:gd name="connsiteX425" fmla="*/ 6336108 w 8554260"/>
              <a:gd name="connsiteY425" fmla="*/ 397205 h 10287001"/>
              <a:gd name="connsiteX426" fmla="*/ 6459312 w 8554260"/>
              <a:gd name="connsiteY426" fmla="*/ 291022 h 10287001"/>
              <a:gd name="connsiteX427" fmla="*/ 6498664 w 8554260"/>
              <a:gd name="connsiteY427" fmla="*/ 303513 h 10287001"/>
              <a:gd name="connsiteX428" fmla="*/ 6511780 w 8554260"/>
              <a:gd name="connsiteY428" fmla="*/ 316007 h 10287001"/>
              <a:gd name="connsiteX429" fmla="*/ 6485546 w 8554260"/>
              <a:gd name="connsiteY429" fmla="*/ 328498 h 10287001"/>
              <a:gd name="connsiteX430" fmla="*/ 6472428 w 8554260"/>
              <a:gd name="connsiteY430" fmla="*/ 316007 h 10287001"/>
              <a:gd name="connsiteX431" fmla="*/ 6446196 w 8554260"/>
              <a:gd name="connsiteY431" fmla="*/ 316007 h 10287001"/>
              <a:gd name="connsiteX432" fmla="*/ 6446196 w 8554260"/>
              <a:gd name="connsiteY432" fmla="*/ 303513 h 10287001"/>
              <a:gd name="connsiteX433" fmla="*/ 6459312 w 8554260"/>
              <a:gd name="connsiteY433" fmla="*/ 291022 h 10287001"/>
              <a:gd name="connsiteX434" fmla="*/ 6652316 w 8554260"/>
              <a:gd name="connsiteY434" fmla="*/ 276969 h 10287001"/>
              <a:gd name="connsiteX435" fmla="*/ 6694480 w 8554260"/>
              <a:gd name="connsiteY435" fmla="*/ 316320 h 10287001"/>
              <a:gd name="connsiteX436" fmla="*/ 6666372 w 8554260"/>
              <a:gd name="connsiteY436" fmla="*/ 342553 h 10287001"/>
              <a:gd name="connsiteX437" fmla="*/ 6652316 w 8554260"/>
              <a:gd name="connsiteY437" fmla="*/ 276969 h 10287001"/>
              <a:gd name="connsiteX438" fmla="*/ 6133940 w 8554260"/>
              <a:gd name="connsiteY438" fmla="*/ 143784 h 10287001"/>
              <a:gd name="connsiteX439" fmla="*/ 6135972 w 8554260"/>
              <a:gd name="connsiteY439" fmla="*/ 149147 h 10287001"/>
              <a:gd name="connsiteX440" fmla="*/ 6214046 w 8554260"/>
              <a:gd name="connsiteY440" fmla="*/ 238156 h 10287001"/>
              <a:gd name="connsiteX441" fmla="*/ 6227060 w 8554260"/>
              <a:gd name="connsiteY441" fmla="*/ 276299 h 10287001"/>
              <a:gd name="connsiteX442" fmla="*/ 6227060 w 8554260"/>
              <a:gd name="connsiteY442" fmla="*/ 301730 h 10287001"/>
              <a:gd name="connsiteX443" fmla="*/ 6201036 w 8554260"/>
              <a:gd name="connsiteY443" fmla="*/ 301730 h 10287001"/>
              <a:gd name="connsiteX444" fmla="*/ 6175008 w 8554260"/>
              <a:gd name="connsiteY444" fmla="*/ 238156 h 10287001"/>
              <a:gd name="connsiteX445" fmla="*/ 6135972 w 8554260"/>
              <a:gd name="connsiteY445" fmla="*/ 174578 h 10287001"/>
              <a:gd name="connsiteX446" fmla="*/ 6122956 w 8554260"/>
              <a:gd name="connsiteY446" fmla="*/ 149147 h 10287001"/>
              <a:gd name="connsiteX447" fmla="*/ 6129464 w 8554260"/>
              <a:gd name="connsiteY447" fmla="*/ 144378 h 10287001"/>
              <a:gd name="connsiteX448" fmla="*/ 6133940 w 8554260"/>
              <a:gd name="connsiteY448" fmla="*/ 143784 h 10287001"/>
              <a:gd name="connsiteX449" fmla="*/ 6354376 w 8554260"/>
              <a:gd name="connsiteY449" fmla="*/ 113007 h 10287001"/>
              <a:gd name="connsiteX450" fmla="*/ 6380612 w 8554260"/>
              <a:gd name="connsiteY450" fmla="*/ 162975 h 10287001"/>
              <a:gd name="connsiteX451" fmla="*/ 6354376 w 8554260"/>
              <a:gd name="connsiteY451" fmla="*/ 113007 h 10287001"/>
              <a:gd name="connsiteX452" fmla="*/ 6668980 w 8554260"/>
              <a:gd name="connsiteY452" fmla="*/ 0 h 10287001"/>
              <a:gd name="connsiteX453" fmla="*/ 6719522 w 8554260"/>
              <a:gd name="connsiteY453" fmla="*/ 0 h 10287001"/>
              <a:gd name="connsiteX454" fmla="*/ 6743252 w 8554260"/>
              <a:gd name="connsiteY454" fmla="*/ 33371 h 10287001"/>
              <a:gd name="connsiteX455" fmla="*/ 6820962 w 8554260"/>
              <a:gd name="connsiteY455" fmla="*/ 149312 h 10287001"/>
              <a:gd name="connsiteX456" fmla="*/ 6820962 w 8554260"/>
              <a:gd name="connsiteY456" fmla="*/ 187960 h 10287001"/>
              <a:gd name="connsiteX457" fmla="*/ 6782108 w 8554260"/>
              <a:gd name="connsiteY457" fmla="*/ 175080 h 10287001"/>
              <a:gd name="connsiteX458" fmla="*/ 6704398 w 8554260"/>
              <a:gd name="connsiteY458" fmla="*/ 59135 h 10287001"/>
              <a:gd name="connsiteX459" fmla="*/ 6410286 w 8554260"/>
              <a:gd name="connsiteY459" fmla="*/ 0 h 10287001"/>
              <a:gd name="connsiteX460" fmla="*/ 6444078 w 8554260"/>
              <a:gd name="connsiteY460" fmla="*/ 0 h 10287001"/>
              <a:gd name="connsiteX461" fmla="*/ 6451466 w 8554260"/>
              <a:gd name="connsiteY461" fmla="*/ 11626 h 10287001"/>
              <a:gd name="connsiteX462" fmla="*/ 6470788 w 8554260"/>
              <a:gd name="connsiteY462" fmla="*/ 32435 h 10287001"/>
              <a:gd name="connsiteX463" fmla="*/ 6483672 w 8554260"/>
              <a:gd name="connsiteY463" fmla="*/ 58043 h 10287001"/>
              <a:gd name="connsiteX464" fmla="*/ 6457908 w 8554260"/>
              <a:gd name="connsiteY464" fmla="*/ 58043 h 10287001"/>
              <a:gd name="connsiteX465" fmla="*/ 6427310 w 8554260"/>
              <a:gd name="connsiteY465" fmla="*/ 26032 h 10287001"/>
              <a:gd name="connsiteX466" fmla="*/ 6228610 w 8554260"/>
              <a:gd name="connsiteY466" fmla="*/ 0 h 10287001"/>
              <a:gd name="connsiteX467" fmla="*/ 6235438 w 8554260"/>
              <a:gd name="connsiteY467" fmla="*/ 0 h 10287001"/>
              <a:gd name="connsiteX468" fmla="*/ 6254182 w 8554260"/>
              <a:gd name="connsiteY468" fmla="*/ 8171 h 10287001"/>
              <a:gd name="connsiteX469" fmla="*/ 6247922 w 8554260"/>
              <a:gd name="connsiteY469" fmla="*/ 30587 h 10287001"/>
              <a:gd name="connsiteX470" fmla="*/ 0 w 8554260"/>
              <a:gd name="connsiteY470" fmla="*/ 0 h 10287001"/>
              <a:gd name="connsiteX471" fmla="*/ 5530240 w 8554260"/>
              <a:gd name="connsiteY471" fmla="*/ 0 h 10287001"/>
              <a:gd name="connsiteX472" fmla="*/ 5549584 w 8554260"/>
              <a:gd name="connsiteY472" fmla="*/ 31375 h 10287001"/>
              <a:gd name="connsiteX473" fmla="*/ 5565956 w 8554260"/>
              <a:gd name="connsiteY473" fmla="*/ 72025 h 10287001"/>
              <a:gd name="connsiteX474" fmla="*/ 5734124 w 8554260"/>
              <a:gd name="connsiteY474" fmla="*/ 238634 h 10287001"/>
              <a:gd name="connsiteX475" fmla="*/ 5915228 w 8554260"/>
              <a:gd name="connsiteY475" fmla="*/ 418059 h 10287001"/>
              <a:gd name="connsiteX476" fmla="*/ 6031650 w 8554260"/>
              <a:gd name="connsiteY476" fmla="*/ 687194 h 10287001"/>
              <a:gd name="connsiteX477" fmla="*/ 6044584 w 8554260"/>
              <a:gd name="connsiteY477" fmla="*/ 712826 h 10287001"/>
              <a:gd name="connsiteX478" fmla="*/ 6044584 w 8554260"/>
              <a:gd name="connsiteY478" fmla="*/ 700010 h 10287001"/>
              <a:gd name="connsiteX479" fmla="*/ 6148072 w 8554260"/>
              <a:gd name="connsiteY479" fmla="*/ 828171 h 10287001"/>
              <a:gd name="connsiteX480" fmla="*/ 6225688 w 8554260"/>
              <a:gd name="connsiteY480" fmla="*/ 879435 h 10287001"/>
              <a:gd name="connsiteX481" fmla="*/ 6316240 w 8554260"/>
              <a:gd name="connsiteY481" fmla="*/ 892251 h 10287001"/>
              <a:gd name="connsiteX482" fmla="*/ 6355050 w 8554260"/>
              <a:gd name="connsiteY482" fmla="*/ 866619 h 10287001"/>
              <a:gd name="connsiteX483" fmla="*/ 6367984 w 8554260"/>
              <a:gd name="connsiteY483" fmla="*/ 879435 h 10287001"/>
              <a:gd name="connsiteX484" fmla="*/ 6367984 w 8554260"/>
              <a:gd name="connsiteY484" fmla="*/ 892251 h 10287001"/>
              <a:gd name="connsiteX485" fmla="*/ 6329176 w 8554260"/>
              <a:gd name="connsiteY485" fmla="*/ 917882 h 10287001"/>
              <a:gd name="connsiteX486" fmla="*/ 6342112 w 8554260"/>
              <a:gd name="connsiteY486" fmla="*/ 917882 h 10287001"/>
              <a:gd name="connsiteX487" fmla="*/ 6367984 w 8554260"/>
              <a:gd name="connsiteY487" fmla="*/ 969146 h 10287001"/>
              <a:gd name="connsiteX488" fmla="*/ 6329176 w 8554260"/>
              <a:gd name="connsiteY488" fmla="*/ 930698 h 10287001"/>
              <a:gd name="connsiteX489" fmla="*/ 6432664 w 8554260"/>
              <a:gd name="connsiteY489" fmla="*/ 1122939 h 10287001"/>
              <a:gd name="connsiteX490" fmla="*/ 6536152 w 8554260"/>
              <a:gd name="connsiteY490" fmla="*/ 1097307 h 10287001"/>
              <a:gd name="connsiteX491" fmla="*/ 6536152 w 8554260"/>
              <a:gd name="connsiteY491" fmla="*/ 1174203 h 10287001"/>
              <a:gd name="connsiteX492" fmla="*/ 6536152 w 8554260"/>
              <a:gd name="connsiteY492" fmla="*/ 1289548 h 10287001"/>
              <a:gd name="connsiteX493" fmla="*/ 6484408 w 8554260"/>
              <a:gd name="connsiteY493" fmla="*/ 1251101 h 10287001"/>
              <a:gd name="connsiteX494" fmla="*/ 6536152 w 8554260"/>
              <a:gd name="connsiteY494" fmla="*/ 1507421 h 10287001"/>
              <a:gd name="connsiteX495" fmla="*/ 6562022 w 8554260"/>
              <a:gd name="connsiteY495" fmla="*/ 1507421 h 10287001"/>
              <a:gd name="connsiteX496" fmla="*/ 6678448 w 8554260"/>
              <a:gd name="connsiteY496" fmla="*/ 1635582 h 10287001"/>
              <a:gd name="connsiteX497" fmla="*/ 6743126 w 8554260"/>
              <a:gd name="connsiteY497" fmla="*/ 1789375 h 10287001"/>
              <a:gd name="connsiteX498" fmla="*/ 6704318 w 8554260"/>
              <a:gd name="connsiteY498" fmla="*/ 1815006 h 10287001"/>
              <a:gd name="connsiteX499" fmla="*/ 6756064 w 8554260"/>
              <a:gd name="connsiteY499" fmla="*/ 2173856 h 10287001"/>
              <a:gd name="connsiteX500" fmla="*/ 6756064 w 8554260"/>
              <a:gd name="connsiteY500" fmla="*/ 2199488 h 10287001"/>
              <a:gd name="connsiteX501" fmla="*/ 6769000 w 8554260"/>
              <a:gd name="connsiteY501" fmla="*/ 2237936 h 10287001"/>
              <a:gd name="connsiteX502" fmla="*/ 6937166 w 8554260"/>
              <a:gd name="connsiteY502" fmla="*/ 2237936 h 10287001"/>
              <a:gd name="connsiteX503" fmla="*/ 6975972 w 8554260"/>
              <a:gd name="connsiteY503" fmla="*/ 2314831 h 10287001"/>
              <a:gd name="connsiteX504" fmla="*/ 7014782 w 8554260"/>
              <a:gd name="connsiteY504" fmla="*/ 2302016 h 10287001"/>
              <a:gd name="connsiteX505" fmla="*/ 6975972 w 8554260"/>
              <a:gd name="connsiteY505" fmla="*/ 2135406 h 10287001"/>
              <a:gd name="connsiteX506" fmla="*/ 7079460 w 8554260"/>
              <a:gd name="connsiteY506" fmla="*/ 2263567 h 10287001"/>
              <a:gd name="connsiteX507" fmla="*/ 7170012 w 8554260"/>
              <a:gd name="connsiteY507" fmla="*/ 2404545 h 10287001"/>
              <a:gd name="connsiteX508" fmla="*/ 7144138 w 8554260"/>
              <a:gd name="connsiteY508" fmla="*/ 2673680 h 10287001"/>
              <a:gd name="connsiteX509" fmla="*/ 7182948 w 8554260"/>
              <a:gd name="connsiteY509" fmla="*/ 2737759 h 10287001"/>
              <a:gd name="connsiteX510" fmla="*/ 7221752 w 8554260"/>
              <a:gd name="connsiteY510" fmla="*/ 2917184 h 10287001"/>
              <a:gd name="connsiteX511" fmla="*/ 7195884 w 8554260"/>
              <a:gd name="connsiteY511" fmla="*/ 2930001 h 10287001"/>
              <a:gd name="connsiteX512" fmla="*/ 7182948 w 8554260"/>
              <a:gd name="connsiteY512" fmla="*/ 2917184 h 10287001"/>
              <a:gd name="connsiteX513" fmla="*/ 7170012 w 8554260"/>
              <a:gd name="connsiteY513" fmla="*/ 2891553 h 10287001"/>
              <a:gd name="connsiteX514" fmla="*/ 7144138 w 8554260"/>
              <a:gd name="connsiteY514" fmla="*/ 2763391 h 10287001"/>
              <a:gd name="connsiteX515" fmla="*/ 7105332 w 8554260"/>
              <a:gd name="connsiteY515" fmla="*/ 2686496 h 10287001"/>
              <a:gd name="connsiteX516" fmla="*/ 7105332 w 8554260"/>
              <a:gd name="connsiteY516" fmla="*/ 2660864 h 10287001"/>
              <a:gd name="connsiteX517" fmla="*/ 7066524 w 8554260"/>
              <a:gd name="connsiteY517" fmla="*/ 2519887 h 10287001"/>
              <a:gd name="connsiteX518" fmla="*/ 7014782 w 8554260"/>
              <a:gd name="connsiteY518" fmla="*/ 2327646 h 10287001"/>
              <a:gd name="connsiteX519" fmla="*/ 7001844 w 8554260"/>
              <a:gd name="connsiteY519" fmla="*/ 2327646 h 10287001"/>
              <a:gd name="connsiteX520" fmla="*/ 7027718 w 8554260"/>
              <a:gd name="connsiteY520" fmla="*/ 2673680 h 10287001"/>
              <a:gd name="connsiteX521" fmla="*/ 7040652 w 8554260"/>
              <a:gd name="connsiteY521" fmla="*/ 2660864 h 10287001"/>
              <a:gd name="connsiteX522" fmla="*/ 7092396 w 8554260"/>
              <a:gd name="connsiteY522" fmla="*/ 2917184 h 10287001"/>
              <a:gd name="connsiteX523" fmla="*/ 7182948 w 8554260"/>
              <a:gd name="connsiteY523" fmla="*/ 3135057 h 10287001"/>
              <a:gd name="connsiteX524" fmla="*/ 7234690 w 8554260"/>
              <a:gd name="connsiteY524" fmla="*/ 3391379 h 10287001"/>
              <a:gd name="connsiteX525" fmla="*/ 7260564 w 8554260"/>
              <a:gd name="connsiteY525" fmla="*/ 3147872 h 10287001"/>
              <a:gd name="connsiteX526" fmla="*/ 7376986 w 8554260"/>
              <a:gd name="connsiteY526" fmla="*/ 3391379 h 10287001"/>
              <a:gd name="connsiteX527" fmla="*/ 7454600 w 8554260"/>
              <a:gd name="connsiteY527" fmla="*/ 3698963 h 10287001"/>
              <a:gd name="connsiteX528" fmla="*/ 7493408 w 8554260"/>
              <a:gd name="connsiteY528" fmla="*/ 3955282 h 10287001"/>
              <a:gd name="connsiteX529" fmla="*/ 7532220 w 8554260"/>
              <a:gd name="connsiteY529" fmla="*/ 4070628 h 10287001"/>
              <a:gd name="connsiteX530" fmla="*/ 7532220 w 8554260"/>
              <a:gd name="connsiteY530" fmla="*/ 4237238 h 10287001"/>
              <a:gd name="connsiteX531" fmla="*/ 7571024 w 8554260"/>
              <a:gd name="connsiteY531" fmla="*/ 4403847 h 10287001"/>
              <a:gd name="connsiteX532" fmla="*/ 7571024 w 8554260"/>
              <a:gd name="connsiteY532" fmla="*/ 4391031 h 10287001"/>
              <a:gd name="connsiteX533" fmla="*/ 7583960 w 8554260"/>
              <a:gd name="connsiteY533" fmla="*/ 4211606 h 10287001"/>
              <a:gd name="connsiteX534" fmla="*/ 7661576 w 8554260"/>
              <a:gd name="connsiteY534" fmla="*/ 4083444 h 10287001"/>
              <a:gd name="connsiteX535" fmla="*/ 7661576 w 8554260"/>
              <a:gd name="connsiteY535" fmla="*/ 4070628 h 10287001"/>
              <a:gd name="connsiteX536" fmla="*/ 7648640 w 8554260"/>
              <a:gd name="connsiteY536" fmla="*/ 4019365 h 10287001"/>
              <a:gd name="connsiteX537" fmla="*/ 7648640 w 8554260"/>
              <a:gd name="connsiteY537" fmla="*/ 3968101 h 10287001"/>
              <a:gd name="connsiteX538" fmla="*/ 7648640 w 8554260"/>
              <a:gd name="connsiteY538" fmla="*/ 3955282 h 10287001"/>
              <a:gd name="connsiteX539" fmla="*/ 7661576 w 8554260"/>
              <a:gd name="connsiteY539" fmla="*/ 3968101 h 10287001"/>
              <a:gd name="connsiteX540" fmla="*/ 7674512 w 8554260"/>
              <a:gd name="connsiteY540" fmla="*/ 4032181 h 10287001"/>
              <a:gd name="connsiteX541" fmla="*/ 7687450 w 8554260"/>
              <a:gd name="connsiteY541" fmla="*/ 4083444 h 10287001"/>
              <a:gd name="connsiteX542" fmla="*/ 7790936 w 8554260"/>
              <a:gd name="connsiteY542" fmla="*/ 4326948 h 10287001"/>
              <a:gd name="connsiteX543" fmla="*/ 7790936 w 8554260"/>
              <a:gd name="connsiteY543" fmla="*/ 4429477 h 10287001"/>
              <a:gd name="connsiteX544" fmla="*/ 7765064 w 8554260"/>
              <a:gd name="connsiteY544" fmla="*/ 4416661 h 10287001"/>
              <a:gd name="connsiteX545" fmla="*/ 7713320 w 8554260"/>
              <a:gd name="connsiteY545" fmla="*/ 4634535 h 10287001"/>
              <a:gd name="connsiteX546" fmla="*/ 7674512 w 8554260"/>
              <a:gd name="connsiteY546" fmla="*/ 4878038 h 10287001"/>
              <a:gd name="connsiteX547" fmla="*/ 7583960 w 8554260"/>
              <a:gd name="connsiteY547" fmla="*/ 4775511 h 10287001"/>
              <a:gd name="connsiteX548" fmla="*/ 7635704 w 8554260"/>
              <a:gd name="connsiteY548" fmla="*/ 4647351 h 10287001"/>
              <a:gd name="connsiteX549" fmla="*/ 7596898 w 8554260"/>
              <a:gd name="connsiteY549" fmla="*/ 4467925 h 10287001"/>
              <a:gd name="connsiteX550" fmla="*/ 7519284 w 8554260"/>
              <a:gd name="connsiteY550" fmla="*/ 4467925 h 10287001"/>
              <a:gd name="connsiteX551" fmla="*/ 7506346 w 8554260"/>
              <a:gd name="connsiteY551" fmla="*/ 4442294 h 10287001"/>
              <a:gd name="connsiteX552" fmla="*/ 7532220 w 8554260"/>
              <a:gd name="connsiteY552" fmla="*/ 4403847 h 10287001"/>
              <a:gd name="connsiteX553" fmla="*/ 7506346 w 8554260"/>
              <a:gd name="connsiteY553" fmla="*/ 4301317 h 10287001"/>
              <a:gd name="connsiteX554" fmla="*/ 7506346 w 8554260"/>
              <a:gd name="connsiteY554" fmla="*/ 4237238 h 10287001"/>
              <a:gd name="connsiteX555" fmla="*/ 7441668 w 8554260"/>
              <a:gd name="connsiteY555" fmla="*/ 4262868 h 10287001"/>
              <a:gd name="connsiteX556" fmla="*/ 7428732 w 8554260"/>
              <a:gd name="connsiteY556" fmla="*/ 4429477 h 10287001"/>
              <a:gd name="connsiteX557" fmla="*/ 7415794 w 8554260"/>
              <a:gd name="connsiteY557" fmla="*/ 4429477 h 10287001"/>
              <a:gd name="connsiteX558" fmla="*/ 7415794 w 8554260"/>
              <a:gd name="connsiteY558" fmla="*/ 4467925 h 10287001"/>
              <a:gd name="connsiteX559" fmla="*/ 7389920 w 8554260"/>
              <a:gd name="connsiteY559" fmla="*/ 4480741 h 10287001"/>
              <a:gd name="connsiteX560" fmla="*/ 7376986 w 8554260"/>
              <a:gd name="connsiteY560" fmla="*/ 4467925 h 10287001"/>
              <a:gd name="connsiteX561" fmla="*/ 7376986 w 8554260"/>
              <a:gd name="connsiteY561" fmla="*/ 4455110 h 10287001"/>
              <a:gd name="connsiteX562" fmla="*/ 7376986 w 8554260"/>
              <a:gd name="connsiteY562" fmla="*/ 4416661 h 10287001"/>
              <a:gd name="connsiteX563" fmla="*/ 7351116 w 8554260"/>
              <a:gd name="connsiteY563" fmla="*/ 4185974 h 10287001"/>
              <a:gd name="connsiteX564" fmla="*/ 7299372 w 8554260"/>
              <a:gd name="connsiteY564" fmla="*/ 4480741 h 10287001"/>
              <a:gd name="connsiteX565" fmla="*/ 7260564 w 8554260"/>
              <a:gd name="connsiteY565" fmla="*/ 4813959 h 10287001"/>
              <a:gd name="connsiteX566" fmla="*/ 7299372 w 8554260"/>
              <a:gd name="connsiteY566" fmla="*/ 4865222 h 10287001"/>
              <a:gd name="connsiteX567" fmla="*/ 7338180 w 8554260"/>
              <a:gd name="connsiteY567" fmla="*/ 5147175 h 10287001"/>
              <a:gd name="connsiteX568" fmla="*/ 7351116 w 8554260"/>
              <a:gd name="connsiteY568" fmla="*/ 5147175 h 10287001"/>
              <a:gd name="connsiteX569" fmla="*/ 7351116 w 8554260"/>
              <a:gd name="connsiteY569" fmla="*/ 5121542 h 10287001"/>
              <a:gd name="connsiteX570" fmla="*/ 7351116 w 8554260"/>
              <a:gd name="connsiteY570" fmla="*/ 5095911 h 10287001"/>
              <a:gd name="connsiteX571" fmla="*/ 7376986 w 8554260"/>
              <a:gd name="connsiteY571" fmla="*/ 5070278 h 10287001"/>
              <a:gd name="connsiteX572" fmla="*/ 7389920 w 8554260"/>
              <a:gd name="connsiteY572" fmla="*/ 5095911 h 10287001"/>
              <a:gd name="connsiteX573" fmla="*/ 7389920 w 8554260"/>
              <a:gd name="connsiteY573" fmla="*/ 5121542 h 10287001"/>
              <a:gd name="connsiteX574" fmla="*/ 7389920 w 8554260"/>
              <a:gd name="connsiteY574" fmla="*/ 5147175 h 10287001"/>
              <a:gd name="connsiteX575" fmla="*/ 7376986 w 8554260"/>
              <a:gd name="connsiteY575" fmla="*/ 5224072 h 10287001"/>
              <a:gd name="connsiteX576" fmla="*/ 7351116 w 8554260"/>
              <a:gd name="connsiteY576" fmla="*/ 5172808 h 10287001"/>
              <a:gd name="connsiteX577" fmla="*/ 7312304 w 8554260"/>
              <a:gd name="connsiteY577" fmla="*/ 5172808 h 10287001"/>
              <a:gd name="connsiteX578" fmla="*/ 7325242 w 8554260"/>
              <a:gd name="connsiteY578" fmla="*/ 5185625 h 10287001"/>
              <a:gd name="connsiteX579" fmla="*/ 7376986 w 8554260"/>
              <a:gd name="connsiteY579" fmla="*/ 5313782 h 10287001"/>
              <a:gd name="connsiteX580" fmla="*/ 7299372 w 8554260"/>
              <a:gd name="connsiteY580" fmla="*/ 5506023 h 10287001"/>
              <a:gd name="connsiteX581" fmla="*/ 7325242 w 8554260"/>
              <a:gd name="connsiteY581" fmla="*/ 5634185 h 10287001"/>
              <a:gd name="connsiteX582" fmla="*/ 7389920 w 8554260"/>
              <a:gd name="connsiteY582" fmla="*/ 5647000 h 10287001"/>
              <a:gd name="connsiteX583" fmla="*/ 7389920 w 8554260"/>
              <a:gd name="connsiteY583" fmla="*/ 5544474 h 10287001"/>
              <a:gd name="connsiteX584" fmla="*/ 7480472 w 8554260"/>
              <a:gd name="connsiteY584" fmla="*/ 5672633 h 10287001"/>
              <a:gd name="connsiteX585" fmla="*/ 7441668 w 8554260"/>
              <a:gd name="connsiteY585" fmla="*/ 5800793 h 10287001"/>
              <a:gd name="connsiteX586" fmla="*/ 7506346 w 8554260"/>
              <a:gd name="connsiteY586" fmla="*/ 5557289 h 10287001"/>
              <a:gd name="connsiteX587" fmla="*/ 7493408 w 8554260"/>
              <a:gd name="connsiteY587" fmla="*/ 5518839 h 10287001"/>
              <a:gd name="connsiteX588" fmla="*/ 7506346 w 8554260"/>
              <a:gd name="connsiteY588" fmla="*/ 5506023 h 10287001"/>
              <a:gd name="connsiteX589" fmla="*/ 7519284 w 8554260"/>
              <a:gd name="connsiteY589" fmla="*/ 5493208 h 10287001"/>
              <a:gd name="connsiteX590" fmla="*/ 7532220 w 8554260"/>
              <a:gd name="connsiteY590" fmla="*/ 5518839 h 10287001"/>
              <a:gd name="connsiteX591" fmla="*/ 7519284 w 8554260"/>
              <a:gd name="connsiteY591" fmla="*/ 5518839 h 10287001"/>
              <a:gd name="connsiteX592" fmla="*/ 7532220 w 8554260"/>
              <a:gd name="connsiteY592" fmla="*/ 5544474 h 10287001"/>
              <a:gd name="connsiteX593" fmla="*/ 7532220 w 8554260"/>
              <a:gd name="connsiteY593" fmla="*/ 5531656 h 10287001"/>
              <a:gd name="connsiteX594" fmla="*/ 7571024 w 8554260"/>
              <a:gd name="connsiteY594" fmla="*/ 5480392 h 10287001"/>
              <a:gd name="connsiteX595" fmla="*/ 7596898 w 8554260"/>
              <a:gd name="connsiteY595" fmla="*/ 5429129 h 10287001"/>
              <a:gd name="connsiteX596" fmla="*/ 7609836 w 8554260"/>
              <a:gd name="connsiteY596" fmla="*/ 5262519 h 10287001"/>
              <a:gd name="connsiteX597" fmla="*/ 7622768 w 8554260"/>
              <a:gd name="connsiteY597" fmla="*/ 5121542 h 10287001"/>
              <a:gd name="connsiteX598" fmla="*/ 7609836 w 8554260"/>
              <a:gd name="connsiteY598" fmla="*/ 5108726 h 10287001"/>
              <a:gd name="connsiteX599" fmla="*/ 7596898 w 8554260"/>
              <a:gd name="connsiteY599" fmla="*/ 5095911 h 10287001"/>
              <a:gd name="connsiteX600" fmla="*/ 7609836 w 8554260"/>
              <a:gd name="connsiteY600" fmla="*/ 5083095 h 10287001"/>
              <a:gd name="connsiteX601" fmla="*/ 7648640 w 8554260"/>
              <a:gd name="connsiteY601" fmla="*/ 5095911 h 10287001"/>
              <a:gd name="connsiteX602" fmla="*/ 7674512 w 8554260"/>
              <a:gd name="connsiteY602" fmla="*/ 5070278 h 10287001"/>
              <a:gd name="connsiteX603" fmla="*/ 7687450 w 8554260"/>
              <a:gd name="connsiteY603" fmla="*/ 5300966 h 10287001"/>
              <a:gd name="connsiteX604" fmla="*/ 7622768 w 8554260"/>
              <a:gd name="connsiteY604" fmla="*/ 5454759 h 10287001"/>
              <a:gd name="connsiteX605" fmla="*/ 7596898 w 8554260"/>
              <a:gd name="connsiteY605" fmla="*/ 5493208 h 10287001"/>
              <a:gd name="connsiteX606" fmla="*/ 7674512 w 8554260"/>
              <a:gd name="connsiteY606" fmla="*/ 5595738 h 10287001"/>
              <a:gd name="connsiteX607" fmla="*/ 7790936 w 8554260"/>
              <a:gd name="connsiteY607" fmla="*/ 5582922 h 10287001"/>
              <a:gd name="connsiteX608" fmla="*/ 7894424 w 8554260"/>
              <a:gd name="connsiteY608" fmla="*/ 5775162 h 10287001"/>
              <a:gd name="connsiteX609" fmla="*/ 7959104 w 8554260"/>
              <a:gd name="connsiteY609" fmla="*/ 6018666 h 10287001"/>
              <a:gd name="connsiteX610" fmla="*/ 7959104 w 8554260"/>
              <a:gd name="connsiteY610" fmla="*/ 6044297 h 10287001"/>
              <a:gd name="connsiteX611" fmla="*/ 7972040 w 8554260"/>
              <a:gd name="connsiteY611" fmla="*/ 6236539 h 10287001"/>
              <a:gd name="connsiteX612" fmla="*/ 7984972 w 8554260"/>
              <a:gd name="connsiteY612" fmla="*/ 6210906 h 10287001"/>
              <a:gd name="connsiteX613" fmla="*/ 7997910 w 8554260"/>
              <a:gd name="connsiteY613" fmla="*/ 6198090 h 10287001"/>
              <a:gd name="connsiteX614" fmla="*/ 8010848 w 8554260"/>
              <a:gd name="connsiteY614" fmla="*/ 6198090 h 10287001"/>
              <a:gd name="connsiteX615" fmla="*/ 8010848 w 8554260"/>
              <a:gd name="connsiteY615" fmla="*/ 6210906 h 10287001"/>
              <a:gd name="connsiteX616" fmla="*/ 7997910 w 8554260"/>
              <a:gd name="connsiteY616" fmla="*/ 6236539 h 10287001"/>
              <a:gd name="connsiteX617" fmla="*/ 7972040 w 8554260"/>
              <a:gd name="connsiteY617" fmla="*/ 6262170 h 10287001"/>
              <a:gd name="connsiteX618" fmla="*/ 7959104 w 8554260"/>
              <a:gd name="connsiteY618" fmla="*/ 6274986 h 10287001"/>
              <a:gd name="connsiteX619" fmla="*/ 7959104 w 8554260"/>
              <a:gd name="connsiteY619" fmla="*/ 6262170 h 10287001"/>
              <a:gd name="connsiteX620" fmla="*/ 7868554 w 8554260"/>
              <a:gd name="connsiteY620" fmla="*/ 6403147 h 10287001"/>
              <a:gd name="connsiteX621" fmla="*/ 7959104 w 8554260"/>
              <a:gd name="connsiteY621" fmla="*/ 6415963 h 10287001"/>
              <a:gd name="connsiteX622" fmla="*/ 7933232 w 8554260"/>
              <a:gd name="connsiteY622" fmla="*/ 6492858 h 10287001"/>
              <a:gd name="connsiteX623" fmla="*/ 7959104 w 8554260"/>
              <a:gd name="connsiteY623" fmla="*/ 6505674 h 10287001"/>
              <a:gd name="connsiteX624" fmla="*/ 7894424 w 8554260"/>
              <a:gd name="connsiteY624" fmla="*/ 6621020 h 10287001"/>
              <a:gd name="connsiteX625" fmla="*/ 7881488 w 8554260"/>
              <a:gd name="connsiteY625" fmla="*/ 6595388 h 10287001"/>
              <a:gd name="connsiteX626" fmla="*/ 7868554 w 8554260"/>
              <a:gd name="connsiteY626" fmla="*/ 6646651 h 10287001"/>
              <a:gd name="connsiteX627" fmla="*/ 7868554 w 8554260"/>
              <a:gd name="connsiteY627" fmla="*/ 6659467 h 10287001"/>
              <a:gd name="connsiteX628" fmla="*/ 7855616 w 8554260"/>
              <a:gd name="connsiteY628" fmla="*/ 6646651 h 10287001"/>
              <a:gd name="connsiteX629" fmla="*/ 7868554 w 8554260"/>
              <a:gd name="connsiteY629" fmla="*/ 6595388 h 10287001"/>
              <a:gd name="connsiteX630" fmla="*/ 7855616 w 8554260"/>
              <a:gd name="connsiteY630" fmla="*/ 6569757 h 10287001"/>
              <a:gd name="connsiteX631" fmla="*/ 7829744 w 8554260"/>
              <a:gd name="connsiteY631" fmla="*/ 6569757 h 10287001"/>
              <a:gd name="connsiteX632" fmla="*/ 7829744 w 8554260"/>
              <a:gd name="connsiteY632" fmla="*/ 6685098 h 10287001"/>
              <a:gd name="connsiteX633" fmla="*/ 7790936 w 8554260"/>
              <a:gd name="connsiteY633" fmla="*/ 6697914 h 10287001"/>
              <a:gd name="connsiteX634" fmla="*/ 7868554 w 8554260"/>
              <a:gd name="connsiteY634" fmla="*/ 6851707 h 10287001"/>
              <a:gd name="connsiteX635" fmla="*/ 7842680 w 8554260"/>
              <a:gd name="connsiteY635" fmla="*/ 6967054 h 10287001"/>
              <a:gd name="connsiteX636" fmla="*/ 7765064 w 8554260"/>
              <a:gd name="connsiteY636" fmla="*/ 7018317 h 10287001"/>
              <a:gd name="connsiteX637" fmla="*/ 7739192 w 8554260"/>
              <a:gd name="connsiteY637" fmla="*/ 7056764 h 10287001"/>
              <a:gd name="connsiteX638" fmla="*/ 7790936 w 8554260"/>
              <a:gd name="connsiteY638" fmla="*/ 7082397 h 10287001"/>
              <a:gd name="connsiteX639" fmla="*/ 7803872 w 8554260"/>
              <a:gd name="connsiteY639" fmla="*/ 7043948 h 10287001"/>
              <a:gd name="connsiteX640" fmla="*/ 7803872 w 8554260"/>
              <a:gd name="connsiteY640" fmla="*/ 7031133 h 10287001"/>
              <a:gd name="connsiteX641" fmla="*/ 7816806 w 8554260"/>
              <a:gd name="connsiteY641" fmla="*/ 7043948 h 10287001"/>
              <a:gd name="connsiteX642" fmla="*/ 7803872 w 8554260"/>
              <a:gd name="connsiteY642" fmla="*/ 7095211 h 10287001"/>
              <a:gd name="connsiteX643" fmla="*/ 7778002 w 8554260"/>
              <a:gd name="connsiteY643" fmla="*/ 7287452 h 10287001"/>
              <a:gd name="connsiteX644" fmla="*/ 7739192 w 8554260"/>
              <a:gd name="connsiteY644" fmla="*/ 7274637 h 10287001"/>
              <a:gd name="connsiteX645" fmla="*/ 7739192 w 8554260"/>
              <a:gd name="connsiteY645" fmla="*/ 7300268 h 10287001"/>
              <a:gd name="connsiteX646" fmla="*/ 7700388 w 8554260"/>
              <a:gd name="connsiteY646" fmla="*/ 7377167 h 10287001"/>
              <a:gd name="connsiteX647" fmla="*/ 7687450 w 8554260"/>
              <a:gd name="connsiteY647" fmla="*/ 7377167 h 10287001"/>
              <a:gd name="connsiteX648" fmla="*/ 7661576 w 8554260"/>
              <a:gd name="connsiteY648" fmla="*/ 7389982 h 10287001"/>
              <a:gd name="connsiteX649" fmla="*/ 7635704 w 8554260"/>
              <a:gd name="connsiteY649" fmla="*/ 7479694 h 10287001"/>
              <a:gd name="connsiteX650" fmla="*/ 7713320 w 8554260"/>
              <a:gd name="connsiteY650" fmla="*/ 7556591 h 10287001"/>
              <a:gd name="connsiteX651" fmla="*/ 7674512 w 8554260"/>
              <a:gd name="connsiteY651" fmla="*/ 7748831 h 10287001"/>
              <a:gd name="connsiteX652" fmla="*/ 7687450 w 8554260"/>
              <a:gd name="connsiteY652" fmla="*/ 7748831 h 10287001"/>
              <a:gd name="connsiteX653" fmla="*/ 7687450 w 8554260"/>
              <a:gd name="connsiteY653" fmla="*/ 7787279 h 10287001"/>
              <a:gd name="connsiteX654" fmla="*/ 7661576 w 8554260"/>
              <a:gd name="connsiteY654" fmla="*/ 7800095 h 10287001"/>
              <a:gd name="connsiteX655" fmla="*/ 7622768 w 8554260"/>
              <a:gd name="connsiteY655" fmla="*/ 7787279 h 10287001"/>
              <a:gd name="connsiteX656" fmla="*/ 7622768 w 8554260"/>
              <a:gd name="connsiteY656" fmla="*/ 7774464 h 10287001"/>
              <a:gd name="connsiteX657" fmla="*/ 7622768 w 8554260"/>
              <a:gd name="connsiteY657" fmla="*/ 7761648 h 10287001"/>
              <a:gd name="connsiteX658" fmla="*/ 7622768 w 8554260"/>
              <a:gd name="connsiteY658" fmla="*/ 7556591 h 10287001"/>
              <a:gd name="connsiteX659" fmla="*/ 7545152 w 8554260"/>
              <a:gd name="connsiteY659" fmla="*/ 7607855 h 10287001"/>
              <a:gd name="connsiteX660" fmla="*/ 7467538 w 8554260"/>
              <a:gd name="connsiteY660" fmla="*/ 7864175 h 10287001"/>
              <a:gd name="connsiteX661" fmla="*/ 7532220 w 8554260"/>
              <a:gd name="connsiteY661" fmla="*/ 7889806 h 10287001"/>
              <a:gd name="connsiteX662" fmla="*/ 7480472 w 8554260"/>
              <a:gd name="connsiteY662" fmla="*/ 7966705 h 10287001"/>
              <a:gd name="connsiteX663" fmla="*/ 7493408 w 8554260"/>
              <a:gd name="connsiteY663" fmla="*/ 7966705 h 10287001"/>
              <a:gd name="connsiteX664" fmla="*/ 7415794 w 8554260"/>
              <a:gd name="connsiteY664" fmla="*/ 8030783 h 10287001"/>
              <a:gd name="connsiteX665" fmla="*/ 7454600 w 8554260"/>
              <a:gd name="connsiteY665" fmla="*/ 7966705 h 10287001"/>
              <a:gd name="connsiteX666" fmla="*/ 7351116 w 8554260"/>
              <a:gd name="connsiteY666" fmla="*/ 8107679 h 10287001"/>
              <a:gd name="connsiteX667" fmla="*/ 7338180 w 8554260"/>
              <a:gd name="connsiteY667" fmla="*/ 8017968 h 10287001"/>
              <a:gd name="connsiteX668" fmla="*/ 7312304 w 8554260"/>
              <a:gd name="connsiteY668" fmla="*/ 8030783 h 10287001"/>
              <a:gd name="connsiteX669" fmla="*/ 7299372 w 8554260"/>
              <a:gd name="connsiteY669" fmla="*/ 8082046 h 10287001"/>
              <a:gd name="connsiteX670" fmla="*/ 7234690 w 8554260"/>
              <a:gd name="connsiteY670" fmla="*/ 8146129 h 10287001"/>
              <a:gd name="connsiteX671" fmla="*/ 7260564 w 8554260"/>
              <a:gd name="connsiteY671" fmla="*/ 8171761 h 10287001"/>
              <a:gd name="connsiteX672" fmla="*/ 7247628 w 8554260"/>
              <a:gd name="connsiteY672" fmla="*/ 8210209 h 10287001"/>
              <a:gd name="connsiteX673" fmla="*/ 7234690 w 8554260"/>
              <a:gd name="connsiteY673" fmla="*/ 8197392 h 10287001"/>
              <a:gd name="connsiteX674" fmla="*/ 7208820 w 8554260"/>
              <a:gd name="connsiteY674" fmla="*/ 8312738 h 10287001"/>
              <a:gd name="connsiteX675" fmla="*/ 7131204 w 8554260"/>
              <a:gd name="connsiteY675" fmla="*/ 8517794 h 10287001"/>
              <a:gd name="connsiteX676" fmla="*/ 7118268 w 8554260"/>
              <a:gd name="connsiteY676" fmla="*/ 8517794 h 10287001"/>
              <a:gd name="connsiteX677" fmla="*/ 7053586 w 8554260"/>
              <a:gd name="connsiteY677" fmla="*/ 8492159 h 10287001"/>
              <a:gd name="connsiteX678" fmla="*/ 7014782 w 8554260"/>
              <a:gd name="connsiteY678" fmla="*/ 8530610 h 10287001"/>
              <a:gd name="connsiteX679" fmla="*/ 6975972 w 8554260"/>
              <a:gd name="connsiteY679" fmla="*/ 8620321 h 10287001"/>
              <a:gd name="connsiteX680" fmla="*/ 6950100 w 8554260"/>
              <a:gd name="connsiteY680" fmla="*/ 8684400 h 10287001"/>
              <a:gd name="connsiteX681" fmla="*/ 6950100 w 8554260"/>
              <a:gd name="connsiteY681" fmla="*/ 8786930 h 10287001"/>
              <a:gd name="connsiteX682" fmla="*/ 6963036 w 8554260"/>
              <a:gd name="connsiteY682" fmla="*/ 8799746 h 10287001"/>
              <a:gd name="connsiteX683" fmla="*/ 6975972 w 8554260"/>
              <a:gd name="connsiteY683" fmla="*/ 8838193 h 10287001"/>
              <a:gd name="connsiteX684" fmla="*/ 6924230 w 8554260"/>
              <a:gd name="connsiteY684" fmla="*/ 8902272 h 10287001"/>
              <a:gd name="connsiteX685" fmla="*/ 6911292 w 8554260"/>
              <a:gd name="connsiteY685" fmla="*/ 8889456 h 10287001"/>
              <a:gd name="connsiteX686" fmla="*/ 6924230 w 8554260"/>
              <a:gd name="connsiteY686" fmla="*/ 8876641 h 10287001"/>
              <a:gd name="connsiteX687" fmla="*/ 6950100 w 8554260"/>
              <a:gd name="connsiteY687" fmla="*/ 8838193 h 10287001"/>
              <a:gd name="connsiteX688" fmla="*/ 6937166 w 8554260"/>
              <a:gd name="connsiteY688" fmla="*/ 8825377 h 10287001"/>
              <a:gd name="connsiteX689" fmla="*/ 6924230 w 8554260"/>
              <a:gd name="connsiteY689" fmla="*/ 8799746 h 10287001"/>
              <a:gd name="connsiteX690" fmla="*/ 6911292 w 8554260"/>
              <a:gd name="connsiteY690" fmla="*/ 8812561 h 10287001"/>
              <a:gd name="connsiteX691" fmla="*/ 6820740 w 8554260"/>
              <a:gd name="connsiteY691" fmla="*/ 8825377 h 10287001"/>
              <a:gd name="connsiteX692" fmla="*/ 6820740 w 8554260"/>
              <a:gd name="connsiteY692" fmla="*/ 8799746 h 10287001"/>
              <a:gd name="connsiteX693" fmla="*/ 6717252 w 8554260"/>
              <a:gd name="connsiteY693" fmla="*/ 8915091 h 10287001"/>
              <a:gd name="connsiteX694" fmla="*/ 6574960 w 8554260"/>
              <a:gd name="connsiteY694" fmla="*/ 9043250 h 10287001"/>
              <a:gd name="connsiteX695" fmla="*/ 6549084 w 8554260"/>
              <a:gd name="connsiteY695" fmla="*/ 9107332 h 10287001"/>
              <a:gd name="connsiteX696" fmla="*/ 6536152 w 8554260"/>
              <a:gd name="connsiteY696" fmla="*/ 9132963 h 10287001"/>
              <a:gd name="connsiteX697" fmla="*/ 6510280 w 8554260"/>
              <a:gd name="connsiteY697" fmla="*/ 9132963 h 10287001"/>
              <a:gd name="connsiteX698" fmla="*/ 6510280 w 8554260"/>
              <a:gd name="connsiteY698" fmla="*/ 9120148 h 10287001"/>
              <a:gd name="connsiteX699" fmla="*/ 6510280 w 8554260"/>
              <a:gd name="connsiteY699" fmla="*/ 9107332 h 10287001"/>
              <a:gd name="connsiteX700" fmla="*/ 6458536 w 8554260"/>
              <a:gd name="connsiteY700" fmla="*/ 9132963 h 10287001"/>
              <a:gd name="connsiteX701" fmla="*/ 6445600 w 8554260"/>
              <a:gd name="connsiteY701" fmla="*/ 9171411 h 10287001"/>
              <a:gd name="connsiteX702" fmla="*/ 6432664 w 8554260"/>
              <a:gd name="connsiteY702" fmla="*/ 9184227 h 10287001"/>
              <a:gd name="connsiteX703" fmla="*/ 6484408 w 8554260"/>
              <a:gd name="connsiteY703" fmla="*/ 9145779 h 10287001"/>
              <a:gd name="connsiteX704" fmla="*/ 6471470 w 8554260"/>
              <a:gd name="connsiteY704" fmla="*/ 9222674 h 10287001"/>
              <a:gd name="connsiteX705" fmla="*/ 6393856 w 8554260"/>
              <a:gd name="connsiteY705" fmla="*/ 9299572 h 10287001"/>
              <a:gd name="connsiteX706" fmla="*/ 6329176 w 8554260"/>
              <a:gd name="connsiteY706" fmla="*/ 9261122 h 10287001"/>
              <a:gd name="connsiteX707" fmla="*/ 6342112 w 8554260"/>
              <a:gd name="connsiteY707" fmla="*/ 9248306 h 10287001"/>
              <a:gd name="connsiteX708" fmla="*/ 6316240 w 8554260"/>
              <a:gd name="connsiteY708" fmla="*/ 9261122 h 10287001"/>
              <a:gd name="connsiteX709" fmla="*/ 6303304 w 8554260"/>
              <a:gd name="connsiteY709" fmla="*/ 9376467 h 10287001"/>
              <a:gd name="connsiteX710" fmla="*/ 6316240 w 8554260"/>
              <a:gd name="connsiteY710" fmla="*/ 9402099 h 10287001"/>
              <a:gd name="connsiteX711" fmla="*/ 6316240 w 8554260"/>
              <a:gd name="connsiteY711" fmla="*/ 9414915 h 10287001"/>
              <a:gd name="connsiteX712" fmla="*/ 6303304 w 8554260"/>
              <a:gd name="connsiteY712" fmla="*/ 9440547 h 10287001"/>
              <a:gd name="connsiteX713" fmla="*/ 6303304 w 8554260"/>
              <a:gd name="connsiteY713" fmla="*/ 9530261 h 10287001"/>
              <a:gd name="connsiteX714" fmla="*/ 6303304 w 8554260"/>
              <a:gd name="connsiteY714" fmla="*/ 9504629 h 10287001"/>
              <a:gd name="connsiteX715" fmla="*/ 6277432 w 8554260"/>
              <a:gd name="connsiteY715" fmla="*/ 9504629 h 10287001"/>
              <a:gd name="connsiteX716" fmla="*/ 6277432 w 8554260"/>
              <a:gd name="connsiteY716" fmla="*/ 9466178 h 10287001"/>
              <a:gd name="connsiteX717" fmla="*/ 6277432 w 8554260"/>
              <a:gd name="connsiteY717" fmla="*/ 9453363 h 10287001"/>
              <a:gd name="connsiteX718" fmla="*/ 6277432 w 8554260"/>
              <a:gd name="connsiteY718" fmla="*/ 9440547 h 10287001"/>
              <a:gd name="connsiteX719" fmla="*/ 6290368 w 8554260"/>
              <a:gd name="connsiteY719" fmla="*/ 9414915 h 10287001"/>
              <a:gd name="connsiteX720" fmla="*/ 6290368 w 8554260"/>
              <a:gd name="connsiteY720" fmla="*/ 9402099 h 10287001"/>
              <a:gd name="connsiteX721" fmla="*/ 6212752 w 8554260"/>
              <a:gd name="connsiteY721" fmla="*/ 9440547 h 10287001"/>
              <a:gd name="connsiteX722" fmla="*/ 6161008 w 8554260"/>
              <a:gd name="connsiteY722" fmla="*/ 9530261 h 10287001"/>
              <a:gd name="connsiteX723" fmla="*/ 6148072 w 8554260"/>
              <a:gd name="connsiteY723" fmla="*/ 9594340 h 10287001"/>
              <a:gd name="connsiteX724" fmla="*/ 6148072 w 8554260"/>
              <a:gd name="connsiteY724" fmla="*/ 9619972 h 10287001"/>
              <a:gd name="connsiteX725" fmla="*/ 6161008 w 8554260"/>
              <a:gd name="connsiteY725" fmla="*/ 9632787 h 10287001"/>
              <a:gd name="connsiteX726" fmla="*/ 6186884 w 8554260"/>
              <a:gd name="connsiteY726" fmla="*/ 9619972 h 10287001"/>
              <a:gd name="connsiteX727" fmla="*/ 6212752 w 8554260"/>
              <a:gd name="connsiteY727" fmla="*/ 9594340 h 10287001"/>
              <a:gd name="connsiteX728" fmla="*/ 6212752 w 8554260"/>
              <a:gd name="connsiteY728" fmla="*/ 9619972 h 10287001"/>
              <a:gd name="connsiteX729" fmla="*/ 6303304 w 8554260"/>
              <a:gd name="connsiteY729" fmla="*/ 9568708 h 10287001"/>
              <a:gd name="connsiteX730" fmla="*/ 6329176 w 8554260"/>
              <a:gd name="connsiteY730" fmla="*/ 9568708 h 10287001"/>
              <a:gd name="connsiteX731" fmla="*/ 6316240 w 8554260"/>
              <a:gd name="connsiteY731" fmla="*/ 9594340 h 10287001"/>
              <a:gd name="connsiteX732" fmla="*/ 6199816 w 8554260"/>
              <a:gd name="connsiteY732" fmla="*/ 9658419 h 10287001"/>
              <a:gd name="connsiteX733" fmla="*/ 6173946 w 8554260"/>
              <a:gd name="connsiteY733" fmla="*/ 9658419 h 10287001"/>
              <a:gd name="connsiteX734" fmla="*/ 6070458 w 8554260"/>
              <a:gd name="connsiteY734" fmla="*/ 9735317 h 10287001"/>
              <a:gd name="connsiteX735" fmla="*/ 5954036 w 8554260"/>
              <a:gd name="connsiteY735" fmla="*/ 9953189 h 10287001"/>
              <a:gd name="connsiteX736" fmla="*/ 5876416 w 8554260"/>
              <a:gd name="connsiteY736" fmla="*/ 10081351 h 10287001"/>
              <a:gd name="connsiteX737" fmla="*/ 5889354 w 8554260"/>
              <a:gd name="connsiteY737" fmla="*/ 10106983 h 10287001"/>
              <a:gd name="connsiteX738" fmla="*/ 5837612 w 8554260"/>
              <a:gd name="connsiteY738" fmla="*/ 10132614 h 10287001"/>
              <a:gd name="connsiteX739" fmla="*/ 5747060 w 8554260"/>
              <a:gd name="connsiteY739" fmla="*/ 10260773 h 10287001"/>
              <a:gd name="connsiteX740" fmla="*/ 5759996 w 8554260"/>
              <a:gd name="connsiteY740" fmla="*/ 10247957 h 10287001"/>
              <a:gd name="connsiteX741" fmla="*/ 5756762 w 8554260"/>
              <a:gd name="connsiteY741" fmla="*/ 10273590 h 10287001"/>
              <a:gd name="connsiteX742" fmla="*/ 5744918 w 8554260"/>
              <a:gd name="connsiteY742" fmla="*/ 10287001 h 10287001"/>
              <a:gd name="connsiteX743" fmla="*/ 5721788 w 8554260"/>
              <a:gd name="connsiteY743" fmla="*/ 10287001 h 10287001"/>
              <a:gd name="connsiteX744" fmla="*/ 5721188 w 8554260"/>
              <a:gd name="connsiteY744" fmla="*/ 10286407 h 10287001"/>
              <a:gd name="connsiteX745" fmla="*/ 5720588 w 8554260"/>
              <a:gd name="connsiteY745" fmla="*/ 10287001 h 10287001"/>
              <a:gd name="connsiteX746" fmla="*/ 0 w 8554260"/>
              <a:gd name="connsiteY746" fmla="*/ 10287001 h 10287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</a:cxnLst>
            <a:rect l="l" t="t" r="r" b="b"/>
            <a:pathLst>
              <a:path w="8554260" h="10287001">
                <a:moveTo>
                  <a:pt x="6070508" y="9978013"/>
                </a:moveTo>
                <a:cubicBezTo>
                  <a:pt x="6081636" y="9982843"/>
                  <a:pt x="6084814" y="9995727"/>
                  <a:pt x="6046668" y="10002169"/>
                </a:cubicBezTo>
                <a:cubicBezTo>
                  <a:pt x="6040308" y="9976404"/>
                  <a:pt x="6059384" y="9973182"/>
                  <a:pt x="6070508" y="9978013"/>
                </a:cubicBezTo>
                <a:close/>
                <a:moveTo>
                  <a:pt x="6420764" y="9749201"/>
                </a:moveTo>
                <a:cubicBezTo>
                  <a:pt x="6420764" y="9749201"/>
                  <a:pt x="6433480" y="9749201"/>
                  <a:pt x="6433480" y="9749201"/>
                </a:cubicBezTo>
                <a:cubicBezTo>
                  <a:pt x="6446196" y="9761917"/>
                  <a:pt x="6446196" y="9761917"/>
                  <a:pt x="6433480" y="9774632"/>
                </a:cubicBezTo>
                <a:cubicBezTo>
                  <a:pt x="6420764" y="9787348"/>
                  <a:pt x="6408048" y="9800063"/>
                  <a:pt x="6395332" y="9812779"/>
                </a:cubicBezTo>
                <a:cubicBezTo>
                  <a:pt x="6395332" y="9812779"/>
                  <a:pt x="6395332" y="9812779"/>
                  <a:pt x="6382618" y="9825494"/>
                </a:cubicBezTo>
                <a:cubicBezTo>
                  <a:pt x="6382618" y="9838210"/>
                  <a:pt x="6369902" y="9838210"/>
                  <a:pt x="6369902" y="9825494"/>
                </a:cubicBezTo>
                <a:cubicBezTo>
                  <a:pt x="6357188" y="9825494"/>
                  <a:pt x="6357188" y="9812779"/>
                  <a:pt x="6369902" y="9812779"/>
                </a:cubicBezTo>
                <a:cubicBezTo>
                  <a:pt x="6369902" y="9812779"/>
                  <a:pt x="6369902" y="9812779"/>
                  <a:pt x="6369902" y="9800063"/>
                </a:cubicBezTo>
                <a:cubicBezTo>
                  <a:pt x="6382618" y="9774632"/>
                  <a:pt x="6395332" y="9761917"/>
                  <a:pt x="6420764" y="9749201"/>
                </a:cubicBezTo>
                <a:close/>
                <a:moveTo>
                  <a:pt x="6174488" y="9721094"/>
                </a:moveTo>
                <a:cubicBezTo>
                  <a:pt x="6174488" y="9721094"/>
                  <a:pt x="6174488" y="9733588"/>
                  <a:pt x="6174488" y="9746079"/>
                </a:cubicBezTo>
                <a:cubicBezTo>
                  <a:pt x="6161606" y="9758570"/>
                  <a:pt x="6148722" y="9758570"/>
                  <a:pt x="6122956" y="9746079"/>
                </a:cubicBezTo>
                <a:cubicBezTo>
                  <a:pt x="6135840" y="9721094"/>
                  <a:pt x="6148722" y="9733588"/>
                  <a:pt x="6174488" y="9721094"/>
                </a:cubicBezTo>
                <a:close/>
                <a:moveTo>
                  <a:pt x="6872920" y="9055882"/>
                </a:moveTo>
                <a:cubicBezTo>
                  <a:pt x="6899320" y="9055882"/>
                  <a:pt x="6925726" y="9055882"/>
                  <a:pt x="6952132" y="9068660"/>
                </a:cubicBezTo>
                <a:cubicBezTo>
                  <a:pt x="6925726" y="9106986"/>
                  <a:pt x="6899320" y="9132541"/>
                  <a:pt x="6872920" y="9158093"/>
                </a:cubicBezTo>
                <a:cubicBezTo>
                  <a:pt x="6872920" y="9158093"/>
                  <a:pt x="6872920" y="9158093"/>
                  <a:pt x="6859716" y="9145316"/>
                </a:cubicBezTo>
                <a:cubicBezTo>
                  <a:pt x="6859716" y="9170868"/>
                  <a:pt x="6833312" y="9183646"/>
                  <a:pt x="6820108" y="9196420"/>
                </a:cubicBezTo>
                <a:cubicBezTo>
                  <a:pt x="6820108" y="9196420"/>
                  <a:pt x="6806908" y="9196420"/>
                  <a:pt x="6806908" y="9196420"/>
                </a:cubicBezTo>
                <a:cubicBezTo>
                  <a:pt x="6806908" y="9183646"/>
                  <a:pt x="6806908" y="9183646"/>
                  <a:pt x="6806908" y="9183646"/>
                </a:cubicBezTo>
                <a:cubicBezTo>
                  <a:pt x="6806908" y="9183646"/>
                  <a:pt x="6806908" y="9170868"/>
                  <a:pt x="6806908" y="9170868"/>
                </a:cubicBezTo>
                <a:cubicBezTo>
                  <a:pt x="6820108" y="9170868"/>
                  <a:pt x="6833312" y="9158093"/>
                  <a:pt x="6833312" y="9158093"/>
                </a:cubicBezTo>
                <a:cubicBezTo>
                  <a:pt x="6820108" y="9132541"/>
                  <a:pt x="6872920" y="9081434"/>
                  <a:pt x="6872920" y="9055882"/>
                </a:cubicBezTo>
                <a:close/>
                <a:moveTo>
                  <a:pt x="6808184" y="8877868"/>
                </a:moveTo>
                <a:cubicBezTo>
                  <a:pt x="6820962" y="8903093"/>
                  <a:pt x="6820962" y="8928320"/>
                  <a:pt x="6820962" y="8953545"/>
                </a:cubicBezTo>
                <a:cubicBezTo>
                  <a:pt x="6820962" y="8953545"/>
                  <a:pt x="6820962" y="8966157"/>
                  <a:pt x="6808184" y="8966157"/>
                </a:cubicBezTo>
                <a:cubicBezTo>
                  <a:pt x="6808184" y="8978769"/>
                  <a:pt x="6795410" y="8978769"/>
                  <a:pt x="6795410" y="8991381"/>
                </a:cubicBezTo>
                <a:cubicBezTo>
                  <a:pt x="6782632" y="9003993"/>
                  <a:pt x="6769858" y="9003993"/>
                  <a:pt x="6769858" y="9016606"/>
                </a:cubicBezTo>
                <a:cubicBezTo>
                  <a:pt x="6757080" y="9029218"/>
                  <a:pt x="6757080" y="9029218"/>
                  <a:pt x="6757080" y="9041830"/>
                </a:cubicBezTo>
                <a:cubicBezTo>
                  <a:pt x="6744306" y="9029218"/>
                  <a:pt x="6731528" y="9029218"/>
                  <a:pt x="6718754" y="9041830"/>
                </a:cubicBezTo>
                <a:cubicBezTo>
                  <a:pt x="6718754" y="9041830"/>
                  <a:pt x="6718754" y="9041830"/>
                  <a:pt x="6718754" y="9029218"/>
                </a:cubicBezTo>
                <a:cubicBezTo>
                  <a:pt x="6705976" y="9029218"/>
                  <a:pt x="6693202" y="9029218"/>
                  <a:pt x="6680424" y="9016606"/>
                </a:cubicBezTo>
                <a:cubicBezTo>
                  <a:pt x="6705976" y="8940932"/>
                  <a:pt x="6757080" y="8940932"/>
                  <a:pt x="6808184" y="8877868"/>
                </a:cubicBezTo>
                <a:close/>
                <a:moveTo>
                  <a:pt x="7315444" y="8110375"/>
                </a:moveTo>
                <a:cubicBezTo>
                  <a:pt x="7322702" y="8111156"/>
                  <a:pt x="7330998" y="8114280"/>
                  <a:pt x="7340952" y="8120527"/>
                </a:cubicBezTo>
                <a:cubicBezTo>
                  <a:pt x="7327680" y="8145512"/>
                  <a:pt x="7301132" y="8170494"/>
                  <a:pt x="7261312" y="8145512"/>
                </a:cubicBezTo>
                <a:cubicBezTo>
                  <a:pt x="7274586" y="8133018"/>
                  <a:pt x="7284540" y="8120527"/>
                  <a:pt x="7296156" y="8114280"/>
                </a:cubicBezTo>
                <a:cubicBezTo>
                  <a:pt x="7301962" y="8111156"/>
                  <a:pt x="7308184" y="8109595"/>
                  <a:pt x="7315444" y="8110375"/>
                </a:cubicBezTo>
                <a:close/>
                <a:moveTo>
                  <a:pt x="8062380" y="7233578"/>
                </a:moveTo>
                <a:cubicBezTo>
                  <a:pt x="8049496" y="7261689"/>
                  <a:pt x="8036614" y="7275740"/>
                  <a:pt x="8010848" y="7261689"/>
                </a:cubicBezTo>
                <a:cubicBezTo>
                  <a:pt x="8023732" y="7247632"/>
                  <a:pt x="8036614" y="7233578"/>
                  <a:pt x="8062380" y="7233578"/>
                </a:cubicBezTo>
                <a:close/>
                <a:moveTo>
                  <a:pt x="7842202" y="6760435"/>
                </a:moveTo>
                <a:lnTo>
                  <a:pt x="7870308" y="6760435"/>
                </a:lnTo>
                <a:lnTo>
                  <a:pt x="7870308" y="6797912"/>
                </a:lnTo>
                <a:lnTo>
                  <a:pt x="7842202" y="6797912"/>
                </a:lnTo>
                <a:close/>
                <a:moveTo>
                  <a:pt x="7974540" y="6554315"/>
                </a:moveTo>
                <a:cubicBezTo>
                  <a:pt x="7987424" y="6554315"/>
                  <a:pt x="7987424" y="6567304"/>
                  <a:pt x="7987424" y="6567304"/>
                </a:cubicBezTo>
                <a:cubicBezTo>
                  <a:pt x="7974540" y="6645238"/>
                  <a:pt x="7948774" y="6710185"/>
                  <a:pt x="7923010" y="6775132"/>
                </a:cubicBezTo>
                <a:cubicBezTo>
                  <a:pt x="7923010" y="6775132"/>
                  <a:pt x="7923010" y="6775132"/>
                  <a:pt x="7910126" y="6827089"/>
                </a:cubicBezTo>
                <a:cubicBezTo>
                  <a:pt x="7910126" y="6827089"/>
                  <a:pt x="7897244" y="6840075"/>
                  <a:pt x="7897244" y="6827089"/>
                </a:cubicBezTo>
                <a:cubicBezTo>
                  <a:pt x="7884362" y="6827089"/>
                  <a:pt x="7884362" y="6827089"/>
                  <a:pt x="7884362" y="6814098"/>
                </a:cubicBezTo>
                <a:cubicBezTo>
                  <a:pt x="7884362" y="6814098"/>
                  <a:pt x="7884362" y="6814098"/>
                  <a:pt x="7910126" y="6762142"/>
                </a:cubicBezTo>
                <a:cubicBezTo>
                  <a:pt x="7935894" y="6710185"/>
                  <a:pt x="7961658" y="6632250"/>
                  <a:pt x="7961658" y="6567304"/>
                </a:cubicBezTo>
                <a:cubicBezTo>
                  <a:pt x="7961658" y="6554315"/>
                  <a:pt x="7974540" y="6554315"/>
                  <a:pt x="7974540" y="6554315"/>
                </a:cubicBezTo>
                <a:close/>
                <a:moveTo>
                  <a:pt x="8309488" y="6455936"/>
                </a:moveTo>
                <a:cubicBezTo>
                  <a:pt x="8348138" y="6480532"/>
                  <a:pt x="8283724" y="6517422"/>
                  <a:pt x="8283724" y="6554315"/>
                </a:cubicBezTo>
                <a:cubicBezTo>
                  <a:pt x="8245076" y="6529721"/>
                  <a:pt x="8309488" y="6492828"/>
                  <a:pt x="8309488" y="6455936"/>
                </a:cubicBezTo>
                <a:close/>
                <a:moveTo>
                  <a:pt x="8114436" y="6114749"/>
                </a:moveTo>
                <a:cubicBezTo>
                  <a:pt x="8125908" y="6115344"/>
                  <a:pt x="8135574" y="6160640"/>
                  <a:pt x="8116248" y="6170178"/>
                </a:cubicBezTo>
                <a:cubicBezTo>
                  <a:pt x="8090484" y="6170178"/>
                  <a:pt x="8103368" y="6144747"/>
                  <a:pt x="8116248" y="6157462"/>
                </a:cubicBezTo>
                <a:cubicBezTo>
                  <a:pt x="8116248" y="6132031"/>
                  <a:pt x="8103368" y="6132031"/>
                  <a:pt x="8103368" y="6132031"/>
                </a:cubicBezTo>
                <a:cubicBezTo>
                  <a:pt x="8106588" y="6119317"/>
                  <a:pt x="8110612" y="6114548"/>
                  <a:pt x="8114436" y="6114749"/>
                </a:cubicBezTo>
                <a:close/>
                <a:moveTo>
                  <a:pt x="7958648" y="5636135"/>
                </a:moveTo>
                <a:cubicBezTo>
                  <a:pt x="7996796" y="5661434"/>
                  <a:pt x="7958648" y="5737326"/>
                  <a:pt x="7945932" y="5762621"/>
                </a:cubicBezTo>
                <a:cubicBezTo>
                  <a:pt x="7907786" y="5737326"/>
                  <a:pt x="7945932" y="5648785"/>
                  <a:pt x="7958648" y="5636135"/>
                </a:cubicBezTo>
                <a:close/>
                <a:moveTo>
                  <a:pt x="8090484" y="5583045"/>
                </a:moveTo>
                <a:cubicBezTo>
                  <a:pt x="8090484" y="5620522"/>
                  <a:pt x="8077992" y="5645504"/>
                  <a:pt x="8053008" y="5633014"/>
                </a:cubicBezTo>
                <a:cubicBezTo>
                  <a:pt x="8065498" y="5620522"/>
                  <a:pt x="8053008" y="5570552"/>
                  <a:pt x="8090484" y="5583045"/>
                </a:cubicBezTo>
                <a:close/>
                <a:moveTo>
                  <a:pt x="8215298" y="5531523"/>
                </a:moveTo>
                <a:cubicBezTo>
                  <a:pt x="8220884" y="5530199"/>
                  <a:pt x="8226922" y="5530199"/>
                  <a:pt x="8233364" y="5531796"/>
                </a:cubicBezTo>
                <a:cubicBezTo>
                  <a:pt x="8220480" y="5582900"/>
                  <a:pt x="8259128" y="5621231"/>
                  <a:pt x="8233364" y="5659556"/>
                </a:cubicBezTo>
                <a:cubicBezTo>
                  <a:pt x="8233364" y="5659556"/>
                  <a:pt x="8233364" y="5659556"/>
                  <a:pt x="8181832" y="5659556"/>
                </a:cubicBezTo>
                <a:cubicBezTo>
                  <a:pt x="8159288" y="5614841"/>
                  <a:pt x="8176196" y="5540779"/>
                  <a:pt x="8215298" y="5531523"/>
                </a:cubicBezTo>
                <a:close/>
                <a:moveTo>
                  <a:pt x="8193544" y="5415959"/>
                </a:moveTo>
                <a:cubicBezTo>
                  <a:pt x="8167780" y="5428971"/>
                  <a:pt x="8193544" y="5533075"/>
                  <a:pt x="8142016" y="5507050"/>
                </a:cubicBezTo>
                <a:cubicBezTo>
                  <a:pt x="8180660" y="5441985"/>
                  <a:pt x="8090484" y="5454999"/>
                  <a:pt x="8193544" y="5415959"/>
                </a:cubicBezTo>
                <a:close/>
                <a:moveTo>
                  <a:pt x="8010848" y="5377313"/>
                </a:moveTo>
                <a:cubicBezTo>
                  <a:pt x="8010848" y="5454609"/>
                  <a:pt x="7985240" y="5467490"/>
                  <a:pt x="7959628" y="5493258"/>
                </a:cubicBezTo>
                <a:cubicBezTo>
                  <a:pt x="7959628" y="5506138"/>
                  <a:pt x="7985240" y="5506138"/>
                  <a:pt x="7998044" y="5506138"/>
                </a:cubicBezTo>
                <a:cubicBezTo>
                  <a:pt x="7998044" y="5544786"/>
                  <a:pt x="7998044" y="5583435"/>
                  <a:pt x="7998044" y="5622084"/>
                </a:cubicBezTo>
                <a:cubicBezTo>
                  <a:pt x="7959628" y="5609203"/>
                  <a:pt x="7921216" y="5596318"/>
                  <a:pt x="7921216" y="5544786"/>
                </a:cubicBezTo>
                <a:cubicBezTo>
                  <a:pt x="7882800" y="5544786"/>
                  <a:pt x="7882800" y="5596318"/>
                  <a:pt x="7831582" y="5596318"/>
                </a:cubicBezTo>
                <a:cubicBezTo>
                  <a:pt x="7818778" y="5570555"/>
                  <a:pt x="7844386" y="5493258"/>
                  <a:pt x="7831582" y="5415961"/>
                </a:cubicBezTo>
                <a:cubicBezTo>
                  <a:pt x="7895604" y="5364430"/>
                  <a:pt x="7946824" y="5415961"/>
                  <a:pt x="8010848" y="5377313"/>
                </a:cubicBezTo>
                <a:close/>
                <a:moveTo>
                  <a:pt x="8245076" y="5289476"/>
                </a:moveTo>
                <a:cubicBezTo>
                  <a:pt x="8259132" y="5289476"/>
                  <a:pt x="8259132" y="5302127"/>
                  <a:pt x="8259132" y="5314775"/>
                </a:cubicBezTo>
                <a:cubicBezTo>
                  <a:pt x="8259132" y="5327421"/>
                  <a:pt x="8259132" y="5340069"/>
                  <a:pt x="8259132" y="5352721"/>
                </a:cubicBezTo>
                <a:cubicBezTo>
                  <a:pt x="8259132" y="5352721"/>
                  <a:pt x="8259132" y="5352721"/>
                  <a:pt x="8245076" y="5403314"/>
                </a:cubicBezTo>
                <a:cubicBezTo>
                  <a:pt x="8245076" y="5403314"/>
                  <a:pt x="8231024" y="5415961"/>
                  <a:pt x="8231024" y="5415961"/>
                </a:cubicBezTo>
                <a:cubicBezTo>
                  <a:pt x="8216968" y="5415961"/>
                  <a:pt x="8216968" y="5403314"/>
                  <a:pt x="8216968" y="5390666"/>
                </a:cubicBezTo>
                <a:cubicBezTo>
                  <a:pt x="8216968" y="5390666"/>
                  <a:pt x="8216968" y="5390666"/>
                  <a:pt x="8216968" y="5340069"/>
                </a:cubicBezTo>
                <a:cubicBezTo>
                  <a:pt x="8231024" y="5327421"/>
                  <a:pt x="8231024" y="5314775"/>
                  <a:pt x="8231024" y="5302127"/>
                </a:cubicBezTo>
                <a:cubicBezTo>
                  <a:pt x="8231024" y="5289476"/>
                  <a:pt x="8245076" y="5289476"/>
                  <a:pt x="8245076" y="5289476"/>
                </a:cubicBezTo>
                <a:close/>
                <a:moveTo>
                  <a:pt x="8541768" y="5209836"/>
                </a:moveTo>
                <a:cubicBezTo>
                  <a:pt x="8554260" y="5209836"/>
                  <a:pt x="8554260" y="5222788"/>
                  <a:pt x="8554260" y="5235739"/>
                </a:cubicBezTo>
                <a:cubicBezTo>
                  <a:pt x="8541768" y="5261643"/>
                  <a:pt x="8541768" y="5300497"/>
                  <a:pt x="8529274" y="5326400"/>
                </a:cubicBezTo>
                <a:cubicBezTo>
                  <a:pt x="8529274" y="5365255"/>
                  <a:pt x="8516782" y="5391158"/>
                  <a:pt x="8504292" y="5417061"/>
                </a:cubicBezTo>
                <a:cubicBezTo>
                  <a:pt x="8504292" y="5430013"/>
                  <a:pt x="8504292" y="5430013"/>
                  <a:pt x="8491796" y="5430013"/>
                </a:cubicBezTo>
                <a:cubicBezTo>
                  <a:pt x="8491796" y="5430013"/>
                  <a:pt x="8479306" y="5417061"/>
                  <a:pt x="8479306" y="5417061"/>
                </a:cubicBezTo>
                <a:cubicBezTo>
                  <a:pt x="8479306" y="5404110"/>
                  <a:pt x="8491796" y="5404110"/>
                  <a:pt x="8491796" y="5404110"/>
                </a:cubicBezTo>
                <a:cubicBezTo>
                  <a:pt x="8491796" y="5378207"/>
                  <a:pt x="8504292" y="5352304"/>
                  <a:pt x="8504292" y="5326400"/>
                </a:cubicBezTo>
                <a:cubicBezTo>
                  <a:pt x="8516782" y="5287546"/>
                  <a:pt x="8516782" y="5248691"/>
                  <a:pt x="8529274" y="5222788"/>
                </a:cubicBezTo>
                <a:cubicBezTo>
                  <a:pt x="8529274" y="5209836"/>
                  <a:pt x="8541768" y="5209836"/>
                  <a:pt x="8541768" y="5209836"/>
                </a:cubicBezTo>
                <a:close/>
                <a:moveTo>
                  <a:pt x="8007586" y="5170544"/>
                </a:moveTo>
                <a:cubicBezTo>
                  <a:pt x="8018042" y="5170752"/>
                  <a:pt x="8028918" y="5171581"/>
                  <a:pt x="8038956" y="5171581"/>
                </a:cubicBezTo>
                <a:cubicBezTo>
                  <a:pt x="8038956" y="5237947"/>
                  <a:pt x="7985416" y="5237947"/>
                  <a:pt x="7958648" y="5224674"/>
                </a:cubicBezTo>
                <a:cubicBezTo>
                  <a:pt x="7948610" y="5174899"/>
                  <a:pt x="7976214" y="5169922"/>
                  <a:pt x="8007586" y="5170544"/>
                </a:cubicBezTo>
                <a:close/>
                <a:moveTo>
                  <a:pt x="8176134" y="4825700"/>
                </a:moveTo>
                <a:cubicBezTo>
                  <a:pt x="8181268" y="4826662"/>
                  <a:pt x="8185494" y="4843856"/>
                  <a:pt x="8180664" y="4891287"/>
                </a:cubicBezTo>
                <a:cubicBezTo>
                  <a:pt x="8161338" y="4872316"/>
                  <a:pt x="8164560" y="4840694"/>
                  <a:pt x="8171002" y="4829628"/>
                </a:cubicBezTo>
                <a:cubicBezTo>
                  <a:pt x="8172612" y="4826862"/>
                  <a:pt x="8174424" y="4825379"/>
                  <a:pt x="8176134" y="4825700"/>
                </a:cubicBezTo>
                <a:close/>
                <a:moveTo>
                  <a:pt x="7376084" y="4802279"/>
                </a:moveTo>
                <a:cubicBezTo>
                  <a:pt x="7427616" y="4802279"/>
                  <a:pt x="7453380" y="4914710"/>
                  <a:pt x="7376084" y="4902218"/>
                </a:cubicBezTo>
                <a:cubicBezTo>
                  <a:pt x="7350320" y="4852251"/>
                  <a:pt x="7376084" y="4864741"/>
                  <a:pt x="7376084" y="4802279"/>
                </a:cubicBezTo>
                <a:close/>
                <a:moveTo>
                  <a:pt x="7832830" y="4775108"/>
                </a:moveTo>
                <a:cubicBezTo>
                  <a:pt x="7845714" y="4772065"/>
                  <a:pt x="7858594" y="4781198"/>
                  <a:pt x="7832830" y="4811648"/>
                </a:cubicBezTo>
                <a:cubicBezTo>
                  <a:pt x="7807064" y="4793379"/>
                  <a:pt x="7819948" y="4778153"/>
                  <a:pt x="7832830" y="4775108"/>
                </a:cubicBezTo>
                <a:close/>
                <a:moveTo>
                  <a:pt x="7415904" y="4699219"/>
                </a:moveTo>
                <a:cubicBezTo>
                  <a:pt x="7415904" y="4749190"/>
                  <a:pt x="7415904" y="4774172"/>
                  <a:pt x="7378426" y="4774172"/>
                </a:cubicBezTo>
                <a:cubicBezTo>
                  <a:pt x="7378426" y="4736696"/>
                  <a:pt x="7378426" y="4699219"/>
                  <a:pt x="7415904" y="4699219"/>
                </a:cubicBezTo>
                <a:close/>
                <a:moveTo>
                  <a:pt x="8310660" y="4685164"/>
                </a:moveTo>
                <a:lnTo>
                  <a:pt x="8310660" y="4722639"/>
                </a:lnTo>
                <a:lnTo>
                  <a:pt x="8282552" y="4722639"/>
                </a:lnTo>
                <a:lnTo>
                  <a:pt x="8282552" y="4699219"/>
                </a:lnTo>
                <a:close/>
                <a:moveTo>
                  <a:pt x="8193544" y="4661741"/>
                </a:moveTo>
                <a:cubicBezTo>
                  <a:pt x="8193544" y="4661741"/>
                  <a:pt x="8193544" y="4674625"/>
                  <a:pt x="8193544" y="4674625"/>
                </a:cubicBezTo>
                <a:cubicBezTo>
                  <a:pt x="8193544" y="4674625"/>
                  <a:pt x="8193544" y="4674625"/>
                  <a:pt x="8193544" y="4687507"/>
                </a:cubicBezTo>
                <a:cubicBezTo>
                  <a:pt x="8193544" y="4700390"/>
                  <a:pt x="8193544" y="4726155"/>
                  <a:pt x="8193544" y="4751921"/>
                </a:cubicBezTo>
                <a:cubicBezTo>
                  <a:pt x="8193544" y="4751921"/>
                  <a:pt x="8193544" y="4764802"/>
                  <a:pt x="8179492" y="4764802"/>
                </a:cubicBezTo>
                <a:cubicBezTo>
                  <a:pt x="8179492" y="4764802"/>
                  <a:pt x="8165436" y="4751921"/>
                  <a:pt x="8165436" y="4751921"/>
                </a:cubicBezTo>
                <a:cubicBezTo>
                  <a:pt x="8165436" y="4726155"/>
                  <a:pt x="8179492" y="4700390"/>
                  <a:pt x="8179492" y="4674625"/>
                </a:cubicBezTo>
                <a:cubicBezTo>
                  <a:pt x="8179492" y="4661741"/>
                  <a:pt x="8179492" y="4661741"/>
                  <a:pt x="8193544" y="4661741"/>
                </a:cubicBezTo>
                <a:close/>
                <a:moveTo>
                  <a:pt x="8063804" y="4596158"/>
                </a:moveTo>
                <a:cubicBezTo>
                  <a:pt x="8142016" y="4647262"/>
                  <a:pt x="8076838" y="4749473"/>
                  <a:pt x="8102910" y="4775025"/>
                </a:cubicBezTo>
                <a:cubicBezTo>
                  <a:pt x="8063804" y="4800577"/>
                  <a:pt x="8037732" y="4953891"/>
                  <a:pt x="7985590" y="5017770"/>
                </a:cubicBezTo>
                <a:cubicBezTo>
                  <a:pt x="7933450" y="4979443"/>
                  <a:pt x="7985590" y="4890010"/>
                  <a:pt x="7946484" y="4813354"/>
                </a:cubicBezTo>
                <a:cubicBezTo>
                  <a:pt x="7894344" y="4800577"/>
                  <a:pt x="7907380" y="4902785"/>
                  <a:pt x="7868272" y="4851681"/>
                </a:cubicBezTo>
                <a:cubicBezTo>
                  <a:pt x="7842202" y="4800577"/>
                  <a:pt x="7868272" y="4775025"/>
                  <a:pt x="7881308" y="4723921"/>
                </a:cubicBezTo>
                <a:cubicBezTo>
                  <a:pt x="7972556" y="4762248"/>
                  <a:pt x="7985590" y="4634488"/>
                  <a:pt x="8063804" y="4596158"/>
                </a:cubicBezTo>
                <a:close/>
                <a:moveTo>
                  <a:pt x="7843764" y="4582102"/>
                </a:moveTo>
                <a:cubicBezTo>
                  <a:pt x="7870308" y="4595115"/>
                  <a:pt x="7870308" y="4699219"/>
                  <a:pt x="7830490" y="4686205"/>
                </a:cubicBezTo>
                <a:cubicBezTo>
                  <a:pt x="7790670" y="4647167"/>
                  <a:pt x="7843764" y="4634154"/>
                  <a:pt x="7843764" y="4582102"/>
                </a:cubicBezTo>
                <a:close/>
                <a:moveTo>
                  <a:pt x="7830020" y="4521205"/>
                </a:moveTo>
                <a:cubicBezTo>
                  <a:pt x="7843136" y="4533699"/>
                  <a:pt x="7856254" y="4546189"/>
                  <a:pt x="7856254" y="4571176"/>
                </a:cubicBezTo>
                <a:cubicBezTo>
                  <a:pt x="7843136" y="4583666"/>
                  <a:pt x="7830020" y="4596158"/>
                  <a:pt x="7803788" y="4596158"/>
                </a:cubicBezTo>
                <a:cubicBezTo>
                  <a:pt x="7790670" y="4546189"/>
                  <a:pt x="7790670" y="4521205"/>
                  <a:pt x="7830020" y="4521205"/>
                </a:cubicBezTo>
                <a:close/>
                <a:moveTo>
                  <a:pt x="7463836" y="4416407"/>
                </a:moveTo>
                <a:cubicBezTo>
                  <a:pt x="7480874" y="4424751"/>
                  <a:pt x="7476570" y="4491508"/>
                  <a:pt x="7442136" y="4480381"/>
                </a:cubicBezTo>
                <a:cubicBezTo>
                  <a:pt x="7415904" y="4429520"/>
                  <a:pt x="7455254" y="4442235"/>
                  <a:pt x="7455254" y="4416803"/>
                </a:cubicBezTo>
                <a:cubicBezTo>
                  <a:pt x="7458534" y="4415214"/>
                  <a:pt x="7461402" y="4415214"/>
                  <a:pt x="7463836" y="4416407"/>
                </a:cubicBezTo>
                <a:close/>
                <a:moveTo>
                  <a:pt x="8127960" y="4094905"/>
                </a:moveTo>
                <a:cubicBezTo>
                  <a:pt x="8165436" y="4094905"/>
                  <a:pt x="8152946" y="4171198"/>
                  <a:pt x="8152946" y="4183913"/>
                </a:cubicBezTo>
                <a:cubicBezTo>
                  <a:pt x="8140452" y="4171198"/>
                  <a:pt x="8127960" y="4120336"/>
                  <a:pt x="8127960" y="4094905"/>
                </a:cubicBezTo>
                <a:close/>
                <a:moveTo>
                  <a:pt x="8296604" y="4085536"/>
                </a:moveTo>
                <a:cubicBezTo>
                  <a:pt x="8296604" y="4085536"/>
                  <a:pt x="8310660" y="4098251"/>
                  <a:pt x="8324712" y="4110967"/>
                </a:cubicBezTo>
                <a:cubicBezTo>
                  <a:pt x="8324712" y="4161829"/>
                  <a:pt x="8324712" y="4199976"/>
                  <a:pt x="8324712" y="4250837"/>
                </a:cubicBezTo>
                <a:cubicBezTo>
                  <a:pt x="8310660" y="4276268"/>
                  <a:pt x="8310660" y="4301698"/>
                  <a:pt x="8310660" y="4327128"/>
                </a:cubicBezTo>
                <a:cubicBezTo>
                  <a:pt x="8310660" y="4339843"/>
                  <a:pt x="8310660" y="4352559"/>
                  <a:pt x="8296604" y="4352559"/>
                </a:cubicBezTo>
                <a:cubicBezTo>
                  <a:pt x="8282550" y="4352559"/>
                  <a:pt x="8268498" y="4339843"/>
                  <a:pt x="8268498" y="4327128"/>
                </a:cubicBezTo>
                <a:cubicBezTo>
                  <a:pt x="8268498" y="4288982"/>
                  <a:pt x="8268498" y="4263553"/>
                  <a:pt x="8268498" y="4238122"/>
                </a:cubicBezTo>
                <a:cubicBezTo>
                  <a:pt x="8282550" y="4199976"/>
                  <a:pt x="8282550" y="4161829"/>
                  <a:pt x="8268498" y="4123683"/>
                </a:cubicBezTo>
                <a:cubicBezTo>
                  <a:pt x="8268498" y="4110967"/>
                  <a:pt x="8282550" y="4085536"/>
                  <a:pt x="8296604" y="4085536"/>
                </a:cubicBezTo>
                <a:close/>
                <a:moveTo>
                  <a:pt x="8177696" y="4079786"/>
                </a:moveTo>
                <a:cubicBezTo>
                  <a:pt x="8181872" y="4078774"/>
                  <a:pt x="8187106" y="4079564"/>
                  <a:pt x="8193548" y="4082727"/>
                </a:cubicBezTo>
                <a:cubicBezTo>
                  <a:pt x="8180664" y="4108022"/>
                  <a:pt x="8180664" y="4133320"/>
                  <a:pt x="8193548" y="4171266"/>
                </a:cubicBezTo>
                <a:cubicBezTo>
                  <a:pt x="8171004" y="4182332"/>
                  <a:pt x="8148458" y="4086876"/>
                  <a:pt x="8177696" y="4079786"/>
                </a:cubicBezTo>
                <a:close/>
                <a:moveTo>
                  <a:pt x="7895738" y="4019952"/>
                </a:moveTo>
                <a:cubicBezTo>
                  <a:pt x="7959316" y="4071236"/>
                  <a:pt x="7921168" y="4212267"/>
                  <a:pt x="7883022" y="4263550"/>
                </a:cubicBezTo>
                <a:cubicBezTo>
                  <a:pt x="7883022" y="4263550"/>
                  <a:pt x="7883022" y="4263550"/>
                  <a:pt x="7870306" y="4212267"/>
                </a:cubicBezTo>
                <a:cubicBezTo>
                  <a:pt x="7870306" y="4186626"/>
                  <a:pt x="7844878" y="4173804"/>
                  <a:pt x="7844878" y="4199448"/>
                </a:cubicBezTo>
                <a:cubicBezTo>
                  <a:pt x="7781300" y="4122520"/>
                  <a:pt x="7921168" y="4109698"/>
                  <a:pt x="7895738" y="4019952"/>
                </a:cubicBezTo>
                <a:close/>
                <a:moveTo>
                  <a:pt x="7882800" y="3916891"/>
                </a:moveTo>
                <a:cubicBezTo>
                  <a:pt x="7896074" y="3929607"/>
                  <a:pt x="7909348" y="3929607"/>
                  <a:pt x="7922620" y="3929607"/>
                </a:cubicBezTo>
                <a:cubicBezTo>
                  <a:pt x="7935894" y="3967753"/>
                  <a:pt x="7935894" y="4005899"/>
                  <a:pt x="7896074" y="4005899"/>
                </a:cubicBezTo>
                <a:cubicBezTo>
                  <a:pt x="7856254" y="3980469"/>
                  <a:pt x="7896074" y="3967753"/>
                  <a:pt x="7882800" y="3916891"/>
                </a:cubicBezTo>
                <a:close/>
                <a:moveTo>
                  <a:pt x="7661844" y="3776353"/>
                </a:moveTo>
                <a:cubicBezTo>
                  <a:pt x="7701664" y="3789367"/>
                  <a:pt x="7701664" y="3893470"/>
                  <a:pt x="7648572" y="3880456"/>
                </a:cubicBezTo>
                <a:lnTo>
                  <a:pt x="7622024" y="3802380"/>
                </a:lnTo>
                <a:cubicBezTo>
                  <a:pt x="7648572" y="3802380"/>
                  <a:pt x="7661844" y="3802380"/>
                  <a:pt x="7661844" y="3776353"/>
                </a:cubicBezTo>
                <a:close/>
                <a:moveTo>
                  <a:pt x="7570496" y="3556179"/>
                </a:moveTo>
                <a:cubicBezTo>
                  <a:pt x="7584552" y="3556179"/>
                  <a:pt x="7584552" y="3556179"/>
                  <a:pt x="7584552" y="3569063"/>
                </a:cubicBezTo>
                <a:cubicBezTo>
                  <a:pt x="7584552" y="3569063"/>
                  <a:pt x="7584552" y="3569063"/>
                  <a:pt x="7598604" y="3569063"/>
                </a:cubicBezTo>
                <a:cubicBezTo>
                  <a:pt x="7598604" y="3581947"/>
                  <a:pt x="7612660" y="3581947"/>
                  <a:pt x="7612660" y="3594828"/>
                </a:cubicBezTo>
                <a:cubicBezTo>
                  <a:pt x="7612660" y="3607711"/>
                  <a:pt x="7612660" y="3607711"/>
                  <a:pt x="7612660" y="3607711"/>
                </a:cubicBezTo>
                <a:cubicBezTo>
                  <a:pt x="7598604" y="3607711"/>
                  <a:pt x="7598604" y="3607711"/>
                  <a:pt x="7598604" y="3607711"/>
                </a:cubicBezTo>
                <a:cubicBezTo>
                  <a:pt x="7598604" y="3594828"/>
                  <a:pt x="7584552" y="3594828"/>
                  <a:pt x="7584552" y="3581947"/>
                </a:cubicBezTo>
                <a:cubicBezTo>
                  <a:pt x="7584552" y="3581947"/>
                  <a:pt x="7584552" y="3581947"/>
                  <a:pt x="7570496" y="3581947"/>
                </a:cubicBezTo>
                <a:cubicBezTo>
                  <a:pt x="7570496" y="3581947"/>
                  <a:pt x="7570496" y="3569063"/>
                  <a:pt x="7570496" y="3569063"/>
                </a:cubicBezTo>
                <a:cubicBezTo>
                  <a:pt x="7570496" y="3569063"/>
                  <a:pt x="7570496" y="3569063"/>
                  <a:pt x="7570496" y="3556179"/>
                </a:cubicBezTo>
                <a:close/>
                <a:moveTo>
                  <a:pt x="8224796" y="3418863"/>
                </a:moveTo>
                <a:cubicBezTo>
                  <a:pt x="8229656" y="3418863"/>
                  <a:pt x="8232896" y="3422084"/>
                  <a:pt x="8232896" y="3428526"/>
                </a:cubicBezTo>
                <a:cubicBezTo>
                  <a:pt x="8258820" y="3480054"/>
                  <a:pt x="8258820" y="3531587"/>
                  <a:pt x="8258820" y="3583115"/>
                </a:cubicBezTo>
                <a:cubicBezTo>
                  <a:pt x="8258820" y="3634648"/>
                  <a:pt x="8258820" y="3673295"/>
                  <a:pt x="8271780" y="3711943"/>
                </a:cubicBezTo>
                <a:cubicBezTo>
                  <a:pt x="8310660" y="3750589"/>
                  <a:pt x="8271780" y="3840769"/>
                  <a:pt x="8284740" y="3892298"/>
                </a:cubicBezTo>
                <a:cubicBezTo>
                  <a:pt x="8232896" y="3905181"/>
                  <a:pt x="8206974" y="3879417"/>
                  <a:pt x="8206974" y="3853650"/>
                </a:cubicBezTo>
                <a:cubicBezTo>
                  <a:pt x="8194014" y="3905181"/>
                  <a:pt x="8181052" y="3969594"/>
                  <a:pt x="8181052" y="4034007"/>
                </a:cubicBezTo>
                <a:cubicBezTo>
                  <a:pt x="8142172" y="3995359"/>
                  <a:pt x="8129212" y="3930946"/>
                  <a:pt x="8103288" y="3892298"/>
                </a:cubicBezTo>
                <a:cubicBezTo>
                  <a:pt x="8077368" y="3840769"/>
                  <a:pt x="8051446" y="3802121"/>
                  <a:pt x="7986644" y="3827885"/>
                </a:cubicBezTo>
                <a:cubicBezTo>
                  <a:pt x="7921838" y="3724825"/>
                  <a:pt x="7986644" y="3647528"/>
                  <a:pt x="7960720" y="3544467"/>
                </a:cubicBezTo>
                <a:cubicBezTo>
                  <a:pt x="8012564" y="3557350"/>
                  <a:pt x="8025524" y="3518702"/>
                  <a:pt x="8051446" y="3518702"/>
                </a:cubicBezTo>
                <a:cubicBezTo>
                  <a:pt x="8051446" y="3518702"/>
                  <a:pt x="8090328" y="3608883"/>
                  <a:pt x="8129212" y="3544467"/>
                </a:cubicBezTo>
                <a:cubicBezTo>
                  <a:pt x="8155132" y="3570235"/>
                  <a:pt x="8181052" y="3583115"/>
                  <a:pt x="8194014" y="3647528"/>
                </a:cubicBezTo>
                <a:cubicBezTo>
                  <a:pt x="8142172" y="3660412"/>
                  <a:pt x="8206974" y="3711943"/>
                  <a:pt x="8206974" y="3750589"/>
                </a:cubicBezTo>
                <a:cubicBezTo>
                  <a:pt x="8232896" y="3763473"/>
                  <a:pt x="8232896" y="3737708"/>
                  <a:pt x="8245858" y="3724825"/>
                </a:cubicBezTo>
                <a:cubicBezTo>
                  <a:pt x="8245858" y="3711943"/>
                  <a:pt x="8232896" y="3699060"/>
                  <a:pt x="8232896" y="3686176"/>
                </a:cubicBezTo>
                <a:cubicBezTo>
                  <a:pt x="8219934" y="3647528"/>
                  <a:pt x="8219934" y="3608883"/>
                  <a:pt x="8232896" y="3583115"/>
                </a:cubicBezTo>
                <a:cubicBezTo>
                  <a:pt x="8232896" y="3531587"/>
                  <a:pt x="8232896" y="3492938"/>
                  <a:pt x="8206974" y="3454290"/>
                </a:cubicBezTo>
                <a:cubicBezTo>
                  <a:pt x="8206974" y="3441406"/>
                  <a:pt x="8206974" y="3428526"/>
                  <a:pt x="8206974" y="3428526"/>
                </a:cubicBezTo>
                <a:cubicBezTo>
                  <a:pt x="8213454" y="3422084"/>
                  <a:pt x="8219934" y="3418863"/>
                  <a:pt x="8224796" y="3418863"/>
                </a:cubicBezTo>
                <a:close/>
                <a:moveTo>
                  <a:pt x="7974540" y="3287882"/>
                </a:moveTo>
                <a:cubicBezTo>
                  <a:pt x="7987424" y="3351763"/>
                  <a:pt x="7961658" y="3364537"/>
                  <a:pt x="7987424" y="3415642"/>
                </a:cubicBezTo>
                <a:cubicBezTo>
                  <a:pt x="7961658" y="3390090"/>
                  <a:pt x="7948774" y="3390090"/>
                  <a:pt x="7923010" y="3415642"/>
                </a:cubicBezTo>
                <a:cubicBezTo>
                  <a:pt x="7910126" y="3377315"/>
                  <a:pt x="7897244" y="3338987"/>
                  <a:pt x="7884362" y="3300656"/>
                </a:cubicBezTo>
                <a:cubicBezTo>
                  <a:pt x="7923010" y="3275104"/>
                  <a:pt x="7935894" y="3300656"/>
                  <a:pt x="7974540" y="3287882"/>
                </a:cubicBezTo>
                <a:close/>
                <a:moveTo>
                  <a:pt x="7816904" y="3134567"/>
                </a:moveTo>
                <a:cubicBezTo>
                  <a:pt x="7842202" y="3211137"/>
                  <a:pt x="7829554" y="3198375"/>
                  <a:pt x="7829554" y="3274945"/>
                </a:cubicBezTo>
                <a:cubicBezTo>
                  <a:pt x="7791608" y="3300467"/>
                  <a:pt x="7816904" y="3287705"/>
                  <a:pt x="7766310" y="3287705"/>
                </a:cubicBezTo>
                <a:cubicBezTo>
                  <a:pt x="7766310" y="3287705"/>
                  <a:pt x="7766310" y="3287705"/>
                  <a:pt x="7791608" y="3364275"/>
                </a:cubicBezTo>
                <a:cubicBezTo>
                  <a:pt x="7791608" y="3364275"/>
                  <a:pt x="7791608" y="3364275"/>
                  <a:pt x="7778958" y="3364275"/>
                </a:cubicBezTo>
                <a:cubicBezTo>
                  <a:pt x="7791608" y="3377035"/>
                  <a:pt x="7804256" y="3402560"/>
                  <a:pt x="7804256" y="3428083"/>
                </a:cubicBezTo>
                <a:cubicBezTo>
                  <a:pt x="7804256" y="3440843"/>
                  <a:pt x="7804256" y="3466365"/>
                  <a:pt x="7816904" y="3479128"/>
                </a:cubicBezTo>
                <a:cubicBezTo>
                  <a:pt x="7816904" y="3479128"/>
                  <a:pt x="7816904" y="3491891"/>
                  <a:pt x="7816904" y="3491891"/>
                </a:cubicBezTo>
                <a:cubicBezTo>
                  <a:pt x="7804256" y="3504650"/>
                  <a:pt x="7804256" y="3504650"/>
                  <a:pt x="7791608" y="3491891"/>
                </a:cubicBezTo>
                <a:cubicBezTo>
                  <a:pt x="7778958" y="3479128"/>
                  <a:pt x="7778958" y="3453605"/>
                  <a:pt x="7778958" y="3428083"/>
                </a:cubicBezTo>
                <a:cubicBezTo>
                  <a:pt x="7778958" y="3402560"/>
                  <a:pt x="7766310" y="3389798"/>
                  <a:pt x="7766310" y="3377035"/>
                </a:cubicBezTo>
                <a:lnTo>
                  <a:pt x="7766310" y="3389798"/>
                </a:lnTo>
                <a:cubicBezTo>
                  <a:pt x="7715716" y="3300467"/>
                  <a:pt x="7715716" y="3236659"/>
                  <a:pt x="7728364" y="3198375"/>
                </a:cubicBezTo>
                <a:cubicBezTo>
                  <a:pt x="7753662" y="3160089"/>
                  <a:pt x="7791608" y="3134567"/>
                  <a:pt x="7816904" y="3134567"/>
                </a:cubicBezTo>
                <a:close/>
                <a:moveTo>
                  <a:pt x="8076856" y="3068983"/>
                </a:moveTo>
                <a:cubicBezTo>
                  <a:pt x="8127960" y="3133676"/>
                  <a:pt x="8089632" y="3237182"/>
                  <a:pt x="8102408" y="3327752"/>
                </a:cubicBezTo>
                <a:cubicBezTo>
                  <a:pt x="8064080" y="3288935"/>
                  <a:pt x="8064080" y="3340688"/>
                  <a:pt x="8012976" y="3314811"/>
                </a:cubicBezTo>
                <a:cubicBezTo>
                  <a:pt x="7987424" y="3198365"/>
                  <a:pt x="8038528" y="3133676"/>
                  <a:pt x="8076856" y="3068983"/>
                </a:cubicBezTo>
                <a:close/>
                <a:moveTo>
                  <a:pt x="7479612" y="3059613"/>
                </a:moveTo>
                <a:cubicBezTo>
                  <a:pt x="7518964" y="3072497"/>
                  <a:pt x="7492730" y="3136910"/>
                  <a:pt x="7492730" y="3162674"/>
                </a:cubicBezTo>
                <a:cubicBezTo>
                  <a:pt x="7453380" y="3149794"/>
                  <a:pt x="7466496" y="3098262"/>
                  <a:pt x="7479612" y="3059613"/>
                </a:cubicBezTo>
                <a:close/>
                <a:moveTo>
                  <a:pt x="7250258" y="3034097"/>
                </a:moveTo>
                <a:cubicBezTo>
                  <a:pt x="7275366" y="3042504"/>
                  <a:pt x="7275366" y="3109754"/>
                  <a:pt x="7275366" y="3120514"/>
                </a:cubicBezTo>
                <a:cubicBezTo>
                  <a:pt x="7237888" y="3120514"/>
                  <a:pt x="7250380" y="3059029"/>
                  <a:pt x="7237888" y="3034433"/>
                </a:cubicBezTo>
                <a:cubicBezTo>
                  <a:pt x="7242572" y="3032896"/>
                  <a:pt x="7246672" y="3032896"/>
                  <a:pt x="7250258" y="3034097"/>
                </a:cubicBezTo>
                <a:close/>
                <a:moveTo>
                  <a:pt x="8075260" y="2778539"/>
                </a:moveTo>
                <a:cubicBezTo>
                  <a:pt x="8113908" y="2778539"/>
                  <a:pt x="8113908" y="2852323"/>
                  <a:pt x="8113908" y="2876916"/>
                </a:cubicBezTo>
                <a:cubicBezTo>
                  <a:pt x="8062376" y="2864621"/>
                  <a:pt x="8113908" y="2827728"/>
                  <a:pt x="8075260" y="2778539"/>
                </a:cubicBezTo>
                <a:close/>
                <a:moveTo>
                  <a:pt x="7858264" y="2698898"/>
                </a:moveTo>
                <a:cubicBezTo>
                  <a:pt x="7921840" y="2698898"/>
                  <a:pt x="7896410" y="2789079"/>
                  <a:pt x="7858264" y="2801959"/>
                </a:cubicBezTo>
                <a:cubicBezTo>
                  <a:pt x="7832832" y="2750432"/>
                  <a:pt x="7870980" y="2737548"/>
                  <a:pt x="7858264" y="2698898"/>
                </a:cubicBezTo>
                <a:close/>
                <a:moveTo>
                  <a:pt x="7518964" y="2623946"/>
                </a:moveTo>
                <a:cubicBezTo>
                  <a:pt x="7544732" y="2623946"/>
                  <a:pt x="7570496" y="2636663"/>
                  <a:pt x="7570496" y="2687523"/>
                </a:cubicBezTo>
                <a:cubicBezTo>
                  <a:pt x="7544732" y="2712954"/>
                  <a:pt x="7544732" y="2649376"/>
                  <a:pt x="7518964" y="2623946"/>
                </a:cubicBezTo>
                <a:close/>
                <a:moveTo>
                  <a:pt x="7353440" y="2572417"/>
                </a:moveTo>
                <a:cubicBezTo>
                  <a:pt x="7365936" y="2572417"/>
                  <a:pt x="7365936" y="2572417"/>
                  <a:pt x="7365936" y="2584598"/>
                </a:cubicBezTo>
                <a:cubicBezTo>
                  <a:pt x="7365936" y="2584598"/>
                  <a:pt x="7365936" y="2596776"/>
                  <a:pt x="7365936" y="2596776"/>
                </a:cubicBezTo>
                <a:cubicBezTo>
                  <a:pt x="7365936" y="2608958"/>
                  <a:pt x="7378426" y="2608958"/>
                  <a:pt x="7378426" y="2621139"/>
                </a:cubicBezTo>
                <a:cubicBezTo>
                  <a:pt x="7378426" y="2621139"/>
                  <a:pt x="7378426" y="2633318"/>
                  <a:pt x="7365936" y="2633318"/>
                </a:cubicBezTo>
                <a:cubicBezTo>
                  <a:pt x="7365936" y="2633318"/>
                  <a:pt x="7353440" y="2621139"/>
                  <a:pt x="7353440" y="2621139"/>
                </a:cubicBezTo>
                <a:cubicBezTo>
                  <a:pt x="7353440" y="2608958"/>
                  <a:pt x="7353440" y="2608958"/>
                  <a:pt x="7353440" y="2596776"/>
                </a:cubicBezTo>
                <a:cubicBezTo>
                  <a:pt x="7353440" y="2596776"/>
                  <a:pt x="7353440" y="2596776"/>
                  <a:pt x="7340950" y="2584598"/>
                </a:cubicBezTo>
                <a:cubicBezTo>
                  <a:pt x="7340950" y="2572417"/>
                  <a:pt x="7353440" y="2572417"/>
                  <a:pt x="7353440" y="2572417"/>
                </a:cubicBezTo>
                <a:close/>
                <a:moveTo>
                  <a:pt x="7625540" y="2492777"/>
                </a:moveTo>
                <a:cubicBezTo>
                  <a:pt x="7638424" y="2492777"/>
                  <a:pt x="7638424" y="2505660"/>
                  <a:pt x="7638424" y="2505660"/>
                </a:cubicBezTo>
                <a:cubicBezTo>
                  <a:pt x="7651304" y="2531426"/>
                  <a:pt x="7651304" y="2544308"/>
                  <a:pt x="7651304" y="2557194"/>
                </a:cubicBezTo>
                <a:cubicBezTo>
                  <a:pt x="7651304" y="2582957"/>
                  <a:pt x="7664188" y="2595841"/>
                  <a:pt x="7664188" y="2621606"/>
                </a:cubicBezTo>
                <a:cubicBezTo>
                  <a:pt x="7664188" y="2634490"/>
                  <a:pt x="7664188" y="2634490"/>
                  <a:pt x="7664188" y="2634490"/>
                </a:cubicBezTo>
                <a:cubicBezTo>
                  <a:pt x="7651304" y="2647370"/>
                  <a:pt x="7638424" y="2634490"/>
                  <a:pt x="7638424" y="2621606"/>
                </a:cubicBezTo>
                <a:cubicBezTo>
                  <a:pt x="7638424" y="2608723"/>
                  <a:pt x="7625540" y="2582957"/>
                  <a:pt x="7625540" y="2557194"/>
                </a:cubicBezTo>
                <a:cubicBezTo>
                  <a:pt x="7625540" y="2544308"/>
                  <a:pt x="7625540" y="2531426"/>
                  <a:pt x="7612656" y="2518543"/>
                </a:cubicBezTo>
                <a:cubicBezTo>
                  <a:pt x="7612656" y="2505660"/>
                  <a:pt x="7625540" y="2492777"/>
                  <a:pt x="7625540" y="2492777"/>
                </a:cubicBezTo>
                <a:close/>
                <a:moveTo>
                  <a:pt x="7975194" y="2342944"/>
                </a:moveTo>
                <a:cubicBezTo>
                  <a:pt x="7996802" y="2345963"/>
                  <a:pt x="8022012" y="2359852"/>
                  <a:pt x="8050824" y="2379175"/>
                </a:cubicBezTo>
                <a:cubicBezTo>
                  <a:pt x="8076432" y="2456472"/>
                  <a:pt x="8038016" y="2495120"/>
                  <a:pt x="8050824" y="2559533"/>
                </a:cubicBezTo>
                <a:cubicBezTo>
                  <a:pt x="8050824" y="2559533"/>
                  <a:pt x="8050824" y="2559533"/>
                  <a:pt x="8050824" y="2572417"/>
                </a:cubicBezTo>
                <a:cubicBezTo>
                  <a:pt x="8063628" y="2585300"/>
                  <a:pt x="8063628" y="2598180"/>
                  <a:pt x="8063628" y="2611065"/>
                </a:cubicBezTo>
                <a:cubicBezTo>
                  <a:pt x="8063628" y="2623948"/>
                  <a:pt x="8063628" y="2649713"/>
                  <a:pt x="8063628" y="2662597"/>
                </a:cubicBezTo>
                <a:cubicBezTo>
                  <a:pt x="8063628" y="2662597"/>
                  <a:pt x="8063628" y="2675477"/>
                  <a:pt x="8063628" y="2675477"/>
                </a:cubicBezTo>
                <a:cubicBezTo>
                  <a:pt x="8050824" y="2675477"/>
                  <a:pt x="8050824" y="2662597"/>
                  <a:pt x="8050824" y="2662597"/>
                </a:cubicBezTo>
                <a:cubicBezTo>
                  <a:pt x="8050824" y="2662597"/>
                  <a:pt x="8050824" y="2662597"/>
                  <a:pt x="8050824" y="2649713"/>
                </a:cubicBezTo>
                <a:cubicBezTo>
                  <a:pt x="8050824" y="2636829"/>
                  <a:pt x="8050824" y="2623948"/>
                  <a:pt x="8038016" y="2611065"/>
                </a:cubicBezTo>
                <a:cubicBezTo>
                  <a:pt x="8038016" y="2598180"/>
                  <a:pt x="8038016" y="2585300"/>
                  <a:pt x="8038016" y="2572417"/>
                </a:cubicBezTo>
                <a:cubicBezTo>
                  <a:pt x="8038016" y="2572417"/>
                  <a:pt x="8038016" y="2572417"/>
                  <a:pt x="7999604" y="2585300"/>
                </a:cubicBezTo>
                <a:cubicBezTo>
                  <a:pt x="7986800" y="2546652"/>
                  <a:pt x="7961188" y="2495120"/>
                  <a:pt x="7948384" y="2482237"/>
                </a:cubicBezTo>
                <a:cubicBezTo>
                  <a:pt x="7948384" y="2482237"/>
                  <a:pt x="7948384" y="2482237"/>
                  <a:pt x="7935580" y="2482237"/>
                </a:cubicBezTo>
                <a:cubicBezTo>
                  <a:pt x="7935580" y="2495120"/>
                  <a:pt x="7935580" y="2508004"/>
                  <a:pt x="7935580" y="2508004"/>
                </a:cubicBezTo>
                <a:cubicBezTo>
                  <a:pt x="7935580" y="2520885"/>
                  <a:pt x="7922776" y="2533768"/>
                  <a:pt x="7922776" y="2546652"/>
                </a:cubicBezTo>
                <a:cubicBezTo>
                  <a:pt x="7909970" y="2546652"/>
                  <a:pt x="7897166" y="2533768"/>
                  <a:pt x="7897166" y="2520885"/>
                </a:cubicBezTo>
                <a:cubicBezTo>
                  <a:pt x="7884362" y="2495120"/>
                  <a:pt x="7897166" y="2456472"/>
                  <a:pt x="7897166" y="2443591"/>
                </a:cubicBezTo>
                <a:cubicBezTo>
                  <a:pt x="7909972" y="2379175"/>
                  <a:pt x="7929176" y="2350193"/>
                  <a:pt x="7954788" y="2343750"/>
                </a:cubicBezTo>
                <a:cubicBezTo>
                  <a:pt x="7961190" y="2342139"/>
                  <a:pt x="7967992" y="2341938"/>
                  <a:pt x="7975194" y="2342944"/>
                </a:cubicBezTo>
                <a:close/>
                <a:moveTo>
                  <a:pt x="7199722" y="2181643"/>
                </a:moveTo>
                <a:cubicBezTo>
                  <a:pt x="7200914" y="2181042"/>
                  <a:pt x="7202506" y="2181443"/>
                  <a:pt x="7204096" y="2182247"/>
                </a:cubicBezTo>
                <a:cubicBezTo>
                  <a:pt x="7207272" y="2183851"/>
                  <a:pt x="7210452" y="2187060"/>
                  <a:pt x="7210452" y="2187060"/>
                </a:cubicBezTo>
                <a:cubicBezTo>
                  <a:pt x="7223168" y="2212721"/>
                  <a:pt x="7235882" y="2225553"/>
                  <a:pt x="7235882" y="2251215"/>
                </a:cubicBezTo>
                <a:cubicBezTo>
                  <a:pt x="7248598" y="2264048"/>
                  <a:pt x="7248598" y="2289712"/>
                  <a:pt x="7261312" y="2302543"/>
                </a:cubicBezTo>
                <a:cubicBezTo>
                  <a:pt x="7286740" y="2302543"/>
                  <a:pt x="7299456" y="2341039"/>
                  <a:pt x="7324888" y="2328207"/>
                </a:cubicBezTo>
                <a:cubicBezTo>
                  <a:pt x="7350320" y="2392366"/>
                  <a:pt x="7312172" y="2405196"/>
                  <a:pt x="7324888" y="2456526"/>
                </a:cubicBezTo>
                <a:cubicBezTo>
                  <a:pt x="7274026" y="2430861"/>
                  <a:pt x="7261312" y="2405196"/>
                  <a:pt x="7235882" y="2469356"/>
                </a:cubicBezTo>
                <a:cubicBezTo>
                  <a:pt x="7223168" y="2418030"/>
                  <a:pt x="7197736" y="2353872"/>
                  <a:pt x="7172304" y="2302543"/>
                </a:cubicBezTo>
                <a:cubicBezTo>
                  <a:pt x="7210452" y="2264048"/>
                  <a:pt x="7210452" y="2379533"/>
                  <a:pt x="7235882" y="2328207"/>
                </a:cubicBezTo>
                <a:cubicBezTo>
                  <a:pt x="7235882" y="2328207"/>
                  <a:pt x="7235882" y="2328207"/>
                  <a:pt x="7248598" y="2328207"/>
                </a:cubicBezTo>
                <a:cubicBezTo>
                  <a:pt x="7235882" y="2315375"/>
                  <a:pt x="7235882" y="2315375"/>
                  <a:pt x="7223168" y="2302543"/>
                </a:cubicBezTo>
                <a:cubicBezTo>
                  <a:pt x="7223168" y="2289712"/>
                  <a:pt x="7210452" y="2276879"/>
                  <a:pt x="7210452" y="2251215"/>
                </a:cubicBezTo>
                <a:cubicBezTo>
                  <a:pt x="7197736" y="2238385"/>
                  <a:pt x="7197736" y="2225553"/>
                  <a:pt x="7185020" y="2212721"/>
                </a:cubicBezTo>
                <a:cubicBezTo>
                  <a:pt x="7185020" y="2199889"/>
                  <a:pt x="7185020" y="2187060"/>
                  <a:pt x="7197736" y="2187060"/>
                </a:cubicBezTo>
                <a:cubicBezTo>
                  <a:pt x="7197736" y="2183850"/>
                  <a:pt x="7198530" y="2182245"/>
                  <a:pt x="7199722" y="2181643"/>
                </a:cubicBezTo>
                <a:close/>
                <a:moveTo>
                  <a:pt x="7509596" y="2122696"/>
                </a:moveTo>
                <a:cubicBezTo>
                  <a:pt x="7521776" y="2122696"/>
                  <a:pt x="7521776" y="2122696"/>
                  <a:pt x="7521776" y="2122696"/>
                </a:cubicBezTo>
                <a:cubicBezTo>
                  <a:pt x="7533956" y="2135500"/>
                  <a:pt x="7533956" y="2135500"/>
                  <a:pt x="7533956" y="2148308"/>
                </a:cubicBezTo>
                <a:cubicBezTo>
                  <a:pt x="7533956" y="2148308"/>
                  <a:pt x="7533956" y="2148308"/>
                  <a:pt x="7521776" y="2148308"/>
                </a:cubicBezTo>
                <a:cubicBezTo>
                  <a:pt x="7533956" y="2161112"/>
                  <a:pt x="7533956" y="2173916"/>
                  <a:pt x="7533956" y="2186719"/>
                </a:cubicBezTo>
                <a:cubicBezTo>
                  <a:pt x="7546136" y="2225134"/>
                  <a:pt x="7546136" y="2263548"/>
                  <a:pt x="7570496" y="2289157"/>
                </a:cubicBezTo>
                <a:cubicBezTo>
                  <a:pt x="7570496" y="2301962"/>
                  <a:pt x="7570496" y="2301962"/>
                  <a:pt x="7570496" y="2314766"/>
                </a:cubicBezTo>
                <a:cubicBezTo>
                  <a:pt x="7558316" y="2314766"/>
                  <a:pt x="7558316" y="2314766"/>
                  <a:pt x="7558316" y="2301962"/>
                </a:cubicBezTo>
                <a:cubicBezTo>
                  <a:pt x="7546136" y="2301962"/>
                  <a:pt x="7546136" y="2289157"/>
                  <a:pt x="7546136" y="2276354"/>
                </a:cubicBezTo>
                <a:cubicBezTo>
                  <a:pt x="7533956" y="2250743"/>
                  <a:pt x="7521776" y="2212330"/>
                  <a:pt x="7521776" y="2186719"/>
                </a:cubicBezTo>
                <a:cubicBezTo>
                  <a:pt x="7509596" y="2173916"/>
                  <a:pt x="7509596" y="2161112"/>
                  <a:pt x="7509596" y="2148308"/>
                </a:cubicBezTo>
                <a:cubicBezTo>
                  <a:pt x="7509596" y="2148308"/>
                  <a:pt x="7509596" y="2148308"/>
                  <a:pt x="7509596" y="2135500"/>
                </a:cubicBezTo>
                <a:cubicBezTo>
                  <a:pt x="7509596" y="2135500"/>
                  <a:pt x="7509596" y="2135500"/>
                  <a:pt x="7509596" y="2122696"/>
                </a:cubicBezTo>
                <a:close/>
                <a:moveTo>
                  <a:pt x="7275366" y="2099272"/>
                </a:moveTo>
                <a:cubicBezTo>
                  <a:pt x="7312842" y="2136749"/>
                  <a:pt x="7262874" y="2149240"/>
                  <a:pt x="7275366" y="2174225"/>
                </a:cubicBezTo>
                <a:cubicBezTo>
                  <a:pt x="7237888" y="2174225"/>
                  <a:pt x="7250380" y="2099272"/>
                  <a:pt x="7275366" y="2099272"/>
                </a:cubicBezTo>
                <a:close/>
                <a:moveTo>
                  <a:pt x="6926836" y="1968103"/>
                </a:moveTo>
                <a:cubicBezTo>
                  <a:pt x="6963374" y="1968103"/>
                  <a:pt x="6975556" y="2057112"/>
                  <a:pt x="6939014" y="2057112"/>
                </a:cubicBezTo>
                <a:cubicBezTo>
                  <a:pt x="6914654" y="2018965"/>
                  <a:pt x="6926836" y="1993534"/>
                  <a:pt x="6926836" y="1968103"/>
                </a:cubicBezTo>
                <a:close/>
                <a:moveTo>
                  <a:pt x="7752258" y="1916574"/>
                </a:moveTo>
                <a:cubicBezTo>
                  <a:pt x="7752258" y="1916574"/>
                  <a:pt x="7765376" y="1916574"/>
                  <a:pt x="7778492" y="1929691"/>
                </a:cubicBezTo>
                <a:cubicBezTo>
                  <a:pt x="7778492" y="1942808"/>
                  <a:pt x="7778492" y="1942808"/>
                  <a:pt x="7791608" y="1955924"/>
                </a:cubicBezTo>
                <a:cubicBezTo>
                  <a:pt x="7791608" y="1969042"/>
                  <a:pt x="7791608" y="1995275"/>
                  <a:pt x="7804724" y="2008392"/>
                </a:cubicBezTo>
                <a:cubicBezTo>
                  <a:pt x="7804724" y="2021509"/>
                  <a:pt x="7804724" y="2034626"/>
                  <a:pt x="7791608" y="2034626"/>
                </a:cubicBezTo>
                <a:cubicBezTo>
                  <a:pt x="7791608" y="2047743"/>
                  <a:pt x="7778492" y="2034626"/>
                  <a:pt x="7765376" y="2021509"/>
                </a:cubicBezTo>
                <a:cubicBezTo>
                  <a:pt x="7765376" y="2008392"/>
                  <a:pt x="7752258" y="1982158"/>
                  <a:pt x="7752258" y="1969042"/>
                </a:cubicBezTo>
                <a:cubicBezTo>
                  <a:pt x="7752258" y="1955924"/>
                  <a:pt x="7739140" y="1955924"/>
                  <a:pt x="7739140" y="1942808"/>
                </a:cubicBezTo>
                <a:cubicBezTo>
                  <a:pt x="7739140" y="1929691"/>
                  <a:pt x="7739140" y="1916574"/>
                  <a:pt x="7752258" y="1916574"/>
                </a:cubicBezTo>
                <a:close/>
                <a:moveTo>
                  <a:pt x="7209780" y="1761982"/>
                </a:moveTo>
                <a:cubicBezTo>
                  <a:pt x="7275366" y="1800630"/>
                  <a:pt x="7301600" y="1916574"/>
                  <a:pt x="7314716" y="1980987"/>
                </a:cubicBezTo>
                <a:cubicBezTo>
                  <a:pt x="7314716" y="1980987"/>
                  <a:pt x="7314716" y="1980987"/>
                  <a:pt x="7301600" y="1980987"/>
                </a:cubicBezTo>
                <a:cubicBezTo>
                  <a:pt x="7314716" y="1993868"/>
                  <a:pt x="7314716" y="2006752"/>
                  <a:pt x="7327832" y="2019635"/>
                </a:cubicBezTo>
                <a:cubicBezTo>
                  <a:pt x="7327832" y="2032516"/>
                  <a:pt x="7327832" y="2045400"/>
                  <a:pt x="7340950" y="2045400"/>
                </a:cubicBezTo>
                <a:cubicBezTo>
                  <a:pt x="7340950" y="2058283"/>
                  <a:pt x="7340950" y="2071164"/>
                  <a:pt x="7327832" y="2071164"/>
                </a:cubicBezTo>
                <a:cubicBezTo>
                  <a:pt x="7327832" y="2071164"/>
                  <a:pt x="7314716" y="2071164"/>
                  <a:pt x="7314716" y="2058283"/>
                </a:cubicBezTo>
                <a:cubicBezTo>
                  <a:pt x="7301600" y="2045400"/>
                  <a:pt x="7301600" y="2032516"/>
                  <a:pt x="7301600" y="2032516"/>
                </a:cubicBezTo>
                <a:cubicBezTo>
                  <a:pt x="7301600" y="2019635"/>
                  <a:pt x="7288482" y="2006752"/>
                  <a:pt x="7288482" y="1993868"/>
                </a:cubicBezTo>
                <a:cubicBezTo>
                  <a:pt x="7236016" y="1942338"/>
                  <a:pt x="7196664" y="1890807"/>
                  <a:pt x="7144196" y="1852162"/>
                </a:cubicBezTo>
                <a:cubicBezTo>
                  <a:pt x="7170432" y="1826394"/>
                  <a:pt x="7170432" y="1774865"/>
                  <a:pt x="7209780" y="1761982"/>
                </a:cubicBezTo>
                <a:close/>
                <a:moveTo>
                  <a:pt x="6790766" y="1664192"/>
                </a:moveTo>
                <a:cubicBezTo>
                  <a:pt x="6798414" y="1663216"/>
                  <a:pt x="6806464" y="1664387"/>
                  <a:pt x="6814516" y="1666729"/>
                </a:cubicBezTo>
                <a:cubicBezTo>
                  <a:pt x="6830620" y="1671414"/>
                  <a:pt x="6846724" y="1680785"/>
                  <a:pt x="6859608" y="1687028"/>
                </a:cubicBezTo>
                <a:cubicBezTo>
                  <a:pt x="6872492" y="1724504"/>
                  <a:pt x="6833844" y="1736996"/>
                  <a:pt x="6820960" y="1761982"/>
                </a:cubicBezTo>
                <a:cubicBezTo>
                  <a:pt x="6782314" y="1712014"/>
                  <a:pt x="6808078" y="1712014"/>
                  <a:pt x="6769430" y="1674537"/>
                </a:cubicBezTo>
                <a:cubicBezTo>
                  <a:pt x="6775872" y="1668291"/>
                  <a:pt x="6783118" y="1665168"/>
                  <a:pt x="6790766" y="1664192"/>
                </a:cubicBezTo>
                <a:close/>
                <a:moveTo>
                  <a:pt x="7041140" y="1457485"/>
                </a:moveTo>
                <a:lnTo>
                  <a:pt x="7069248" y="1480909"/>
                </a:lnTo>
                <a:lnTo>
                  <a:pt x="7041140" y="1494962"/>
                </a:lnTo>
                <a:lnTo>
                  <a:pt x="7017716" y="1471540"/>
                </a:lnTo>
                <a:close/>
                <a:moveTo>
                  <a:pt x="6614840" y="1340369"/>
                </a:moveTo>
                <a:cubicBezTo>
                  <a:pt x="6627332" y="1366915"/>
                  <a:pt x="6652316" y="1406735"/>
                  <a:pt x="6614840" y="1420008"/>
                </a:cubicBezTo>
                <a:cubicBezTo>
                  <a:pt x="6589856" y="1380189"/>
                  <a:pt x="6577364" y="1353642"/>
                  <a:pt x="6614840" y="1340369"/>
                </a:cubicBezTo>
                <a:close/>
                <a:moveTo>
                  <a:pt x="6714270" y="1240626"/>
                </a:moveTo>
                <a:cubicBezTo>
                  <a:pt x="6718838" y="1240626"/>
                  <a:pt x="6724928" y="1243944"/>
                  <a:pt x="6731018" y="1250581"/>
                </a:cubicBezTo>
                <a:cubicBezTo>
                  <a:pt x="6731018" y="1250581"/>
                  <a:pt x="6731018" y="1250581"/>
                  <a:pt x="6743196" y="1290400"/>
                </a:cubicBezTo>
                <a:cubicBezTo>
                  <a:pt x="6755378" y="1290400"/>
                  <a:pt x="6743196" y="1303674"/>
                  <a:pt x="6743196" y="1303674"/>
                </a:cubicBezTo>
                <a:cubicBezTo>
                  <a:pt x="6731018" y="1316947"/>
                  <a:pt x="6731018" y="1303674"/>
                  <a:pt x="6718836" y="1303674"/>
                </a:cubicBezTo>
                <a:cubicBezTo>
                  <a:pt x="6718836" y="1303674"/>
                  <a:pt x="6718836" y="1303674"/>
                  <a:pt x="6706658" y="1263855"/>
                </a:cubicBezTo>
                <a:cubicBezTo>
                  <a:pt x="6694476" y="1263855"/>
                  <a:pt x="6694476" y="1250581"/>
                  <a:pt x="6706658" y="1250581"/>
                </a:cubicBezTo>
                <a:cubicBezTo>
                  <a:pt x="6706658" y="1243944"/>
                  <a:pt x="6709702" y="1240626"/>
                  <a:pt x="6714270" y="1240626"/>
                </a:cubicBezTo>
                <a:close/>
                <a:moveTo>
                  <a:pt x="7248210" y="1226230"/>
                </a:moveTo>
                <a:cubicBezTo>
                  <a:pt x="7274000" y="1234748"/>
                  <a:pt x="7308158" y="1302895"/>
                  <a:pt x="7275366" y="1302895"/>
                </a:cubicBezTo>
                <a:cubicBezTo>
                  <a:pt x="7250380" y="1264748"/>
                  <a:pt x="7262874" y="1252033"/>
                  <a:pt x="7237888" y="1226602"/>
                </a:cubicBezTo>
                <a:cubicBezTo>
                  <a:pt x="7241012" y="1225013"/>
                  <a:pt x="7244524" y="1225013"/>
                  <a:pt x="7248210" y="1226230"/>
                </a:cubicBezTo>
                <a:close/>
                <a:moveTo>
                  <a:pt x="7157314" y="1073349"/>
                </a:moveTo>
                <a:cubicBezTo>
                  <a:pt x="7157314" y="1073349"/>
                  <a:pt x="7170432" y="1073349"/>
                  <a:pt x="7170432" y="1086233"/>
                </a:cubicBezTo>
                <a:cubicBezTo>
                  <a:pt x="7183548" y="1111997"/>
                  <a:pt x="7183548" y="1124881"/>
                  <a:pt x="7196664" y="1150645"/>
                </a:cubicBezTo>
                <a:cubicBezTo>
                  <a:pt x="7209780" y="1163529"/>
                  <a:pt x="7209780" y="1176409"/>
                  <a:pt x="7196664" y="1176409"/>
                </a:cubicBezTo>
                <a:cubicBezTo>
                  <a:pt x="7196664" y="1176409"/>
                  <a:pt x="7183548" y="1176409"/>
                  <a:pt x="7183548" y="1163529"/>
                </a:cubicBezTo>
                <a:cubicBezTo>
                  <a:pt x="7157314" y="1137762"/>
                  <a:pt x="7157314" y="1111997"/>
                  <a:pt x="7144196" y="1086233"/>
                </a:cubicBezTo>
                <a:cubicBezTo>
                  <a:pt x="7144196" y="1073349"/>
                  <a:pt x="7144196" y="1073349"/>
                  <a:pt x="7157314" y="1073349"/>
                </a:cubicBezTo>
                <a:close/>
                <a:moveTo>
                  <a:pt x="6665230" y="918756"/>
                </a:moveTo>
                <a:cubicBezTo>
                  <a:pt x="6665230" y="918756"/>
                  <a:pt x="6678146" y="918756"/>
                  <a:pt x="6691060" y="931533"/>
                </a:cubicBezTo>
                <a:cubicBezTo>
                  <a:pt x="6716888" y="995412"/>
                  <a:pt x="6755632" y="1046519"/>
                  <a:pt x="6820204" y="1097623"/>
                </a:cubicBezTo>
                <a:cubicBezTo>
                  <a:pt x="6858946" y="1097623"/>
                  <a:pt x="6871860" y="1123175"/>
                  <a:pt x="6897688" y="1135949"/>
                </a:cubicBezTo>
                <a:cubicBezTo>
                  <a:pt x="6897688" y="1148727"/>
                  <a:pt x="6910602" y="1148727"/>
                  <a:pt x="6910602" y="1161502"/>
                </a:cubicBezTo>
                <a:cubicBezTo>
                  <a:pt x="6910602" y="1161502"/>
                  <a:pt x="6910602" y="1161502"/>
                  <a:pt x="6923516" y="1148727"/>
                </a:cubicBezTo>
                <a:cubicBezTo>
                  <a:pt x="6910602" y="1097623"/>
                  <a:pt x="6910602" y="1072071"/>
                  <a:pt x="6949344" y="1046519"/>
                </a:cubicBezTo>
                <a:cubicBezTo>
                  <a:pt x="6923516" y="995412"/>
                  <a:pt x="6897688" y="944308"/>
                  <a:pt x="6949344" y="918756"/>
                </a:cubicBezTo>
                <a:cubicBezTo>
                  <a:pt x="7026830" y="969860"/>
                  <a:pt x="7052660" y="1033742"/>
                  <a:pt x="7065572" y="1097623"/>
                </a:cubicBezTo>
                <a:cubicBezTo>
                  <a:pt x="7078488" y="1161502"/>
                  <a:pt x="7091402" y="1212609"/>
                  <a:pt x="7130144" y="1263712"/>
                </a:cubicBezTo>
                <a:cubicBezTo>
                  <a:pt x="7117232" y="1289265"/>
                  <a:pt x="7130144" y="1327594"/>
                  <a:pt x="7091402" y="1340369"/>
                </a:cubicBezTo>
                <a:cubicBezTo>
                  <a:pt x="7052660" y="1263712"/>
                  <a:pt x="7013916" y="1187056"/>
                  <a:pt x="6962258" y="1187056"/>
                </a:cubicBezTo>
                <a:cubicBezTo>
                  <a:pt x="6949344" y="1187056"/>
                  <a:pt x="6949344" y="1187056"/>
                  <a:pt x="6949344" y="1187056"/>
                </a:cubicBezTo>
                <a:cubicBezTo>
                  <a:pt x="6949344" y="1199831"/>
                  <a:pt x="6936432" y="1199831"/>
                  <a:pt x="6936432" y="1212609"/>
                </a:cubicBezTo>
                <a:cubicBezTo>
                  <a:pt x="6936432" y="1212609"/>
                  <a:pt x="6936432" y="1212609"/>
                  <a:pt x="6923516" y="1212609"/>
                </a:cubicBezTo>
                <a:cubicBezTo>
                  <a:pt x="6897688" y="1199831"/>
                  <a:pt x="6884772" y="1187056"/>
                  <a:pt x="6871860" y="1174279"/>
                </a:cubicBezTo>
                <a:cubicBezTo>
                  <a:pt x="6858946" y="1161502"/>
                  <a:pt x="6846030" y="1148727"/>
                  <a:pt x="6846030" y="1148727"/>
                </a:cubicBezTo>
                <a:cubicBezTo>
                  <a:pt x="6846030" y="1161502"/>
                  <a:pt x="6858946" y="1187056"/>
                  <a:pt x="6858946" y="1187056"/>
                </a:cubicBezTo>
                <a:cubicBezTo>
                  <a:pt x="6858946" y="1199831"/>
                  <a:pt x="6858946" y="1212609"/>
                  <a:pt x="6846030" y="1225384"/>
                </a:cubicBezTo>
                <a:cubicBezTo>
                  <a:pt x="6846030" y="1225384"/>
                  <a:pt x="6833116" y="1212609"/>
                  <a:pt x="6833116" y="1212609"/>
                </a:cubicBezTo>
                <a:cubicBezTo>
                  <a:pt x="6820204" y="1212609"/>
                  <a:pt x="6820204" y="1199831"/>
                  <a:pt x="6820204" y="1199831"/>
                </a:cubicBezTo>
                <a:cubicBezTo>
                  <a:pt x="6820204" y="1187056"/>
                  <a:pt x="6807288" y="1161502"/>
                  <a:pt x="6807288" y="1135949"/>
                </a:cubicBezTo>
                <a:cubicBezTo>
                  <a:pt x="6755632" y="1097623"/>
                  <a:pt x="6716888" y="1046519"/>
                  <a:pt x="6691060" y="1008189"/>
                </a:cubicBezTo>
                <a:cubicBezTo>
                  <a:pt x="6678146" y="982638"/>
                  <a:pt x="6665230" y="969860"/>
                  <a:pt x="6652316" y="944308"/>
                </a:cubicBezTo>
                <a:cubicBezTo>
                  <a:pt x="6652316" y="931533"/>
                  <a:pt x="6652316" y="918756"/>
                  <a:pt x="6665230" y="918756"/>
                </a:cubicBezTo>
                <a:close/>
                <a:moveTo>
                  <a:pt x="6108904" y="558044"/>
                </a:moveTo>
                <a:cubicBezTo>
                  <a:pt x="6122178" y="558044"/>
                  <a:pt x="6135452" y="583809"/>
                  <a:pt x="6161998" y="570928"/>
                </a:cubicBezTo>
                <a:cubicBezTo>
                  <a:pt x="6175272" y="596692"/>
                  <a:pt x="6175272" y="609576"/>
                  <a:pt x="6188544" y="635341"/>
                </a:cubicBezTo>
                <a:cubicBezTo>
                  <a:pt x="6135452" y="661105"/>
                  <a:pt x="6148724" y="609576"/>
                  <a:pt x="6108904" y="558044"/>
                </a:cubicBezTo>
                <a:close/>
                <a:moveTo>
                  <a:pt x="6422772" y="548675"/>
                </a:moveTo>
                <a:cubicBezTo>
                  <a:pt x="6497724" y="560857"/>
                  <a:pt x="6435262" y="609576"/>
                  <a:pt x="6422772" y="548675"/>
                </a:cubicBezTo>
                <a:close/>
                <a:moveTo>
                  <a:pt x="6781730" y="454983"/>
                </a:moveTo>
                <a:cubicBezTo>
                  <a:pt x="6781730" y="454983"/>
                  <a:pt x="6794906" y="454983"/>
                  <a:pt x="6808080" y="467973"/>
                </a:cubicBezTo>
                <a:cubicBezTo>
                  <a:pt x="6808080" y="519930"/>
                  <a:pt x="6847606" y="545907"/>
                  <a:pt x="6873958" y="584874"/>
                </a:cubicBezTo>
                <a:cubicBezTo>
                  <a:pt x="6913482" y="623844"/>
                  <a:pt x="6953010" y="662811"/>
                  <a:pt x="6966186" y="727755"/>
                </a:cubicBezTo>
                <a:cubicBezTo>
                  <a:pt x="6966186" y="740745"/>
                  <a:pt x="6966186" y="740745"/>
                  <a:pt x="6953010" y="740745"/>
                </a:cubicBezTo>
                <a:cubicBezTo>
                  <a:pt x="6953010" y="740745"/>
                  <a:pt x="6939834" y="740745"/>
                  <a:pt x="6939834" y="727755"/>
                </a:cubicBezTo>
                <a:cubicBezTo>
                  <a:pt x="6926658" y="727755"/>
                  <a:pt x="6926658" y="727755"/>
                  <a:pt x="6926658" y="727755"/>
                </a:cubicBezTo>
                <a:cubicBezTo>
                  <a:pt x="6913482" y="675798"/>
                  <a:pt x="6887134" y="649821"/>
                  <a:pt x="6860782" y="610854"/>
                </a:cubicBezTo>
                <a:cubicBezTo>
                  <a:pt x="6821254" y="571887"/>
                  <a:pt x="6781730" y="532917"/>
                  <a:pt x="6768554" y="467973"/>
                </a:cubicBezTo>
                <a:cubicBezTo>
                  <a:pt x="6755378" y="454983"/>
                  <a:pt x="6768554" y="454983"/>
                  <a:pt x="6781730" y="454983"/>
                </a:cubicBezTo>
                <a:close/>
                <a:moveTo>
                  <a:pt x="6336108" y="397205"/>
                </a:moveTo>
                <a:cubicBezTo>
                  <a:pt x="6339620" y="397205"/>
                  <a:pt x="6343134" y="400328"/>
                  <a:pt x="6343134" y="406574"/>
                </a:cubicBezTo>
                <a:cubicBezTo>
                  <a:pt x="6357188" y="419068"/>
                  <a:pt x="6371242" y="444050"/>
                  <a:pt x="6371242" y="456544"/>
                </a:cubicBezTo>
                <a:cubicBezTo>
                  <a:pt x="6371242" y="469036"/>
                  <a:pt x="6371242" y="469036"/>
                  <a:pt x="6371242" y="469036"/>
                </a:cubicBezTo>
                <a:cubicBezTo>
                  <a:pt x="6357188" y="469036"/>
                  <a:pt x="6357188" y="469036"/>
                  <a:pt x="6357188" y="469036"/>
                </a:cubicBezTo>
                <a:cubicBezTo>
                  <a:pt x="6357188" y="456544"/>
                  <a:pt x="6357188" y="456544"/>
                  <a:pt x="6357188" y="456544"/>
                </a:cubicBezTo>
                <a:cubicBezTo>
                  <a:pt x="6343134" y="444050"/>
                  <a:pt x="6343134" y="419068"/>
                  <a:pt x="6329080" y="419068"/>
                </a:cubicBezTo>
                <a:cubicBezTo>
                  <a:pt x="6329080" y="406574"/>
                  <a:pt x="6329080" y="406574"/>
                  <a:pt x="6329080" y="406574"/>
                </a:cubicBezTo>
                <a:cubicBezTo>
                  <a:pt x="6329080" y="400328"/>
                  <a:pt x="6332594" y="397205"/>
                  <a:pt x="6336108" y="397205"/>
                </a:cubicBezTo>
                <a:close/>
                <a:moveTo>
                  <a:pt x="6459312" y="291022"/>
                </a:moveTo>
                <a:cubicBezTo>
                  <a:pt x="6472428" y="291022"/>
                  <a:pt x="6485546" y="291022"/>
                  <a:pt x="6498664" y="303513"/>
                </a:cubicBezTo>
                <a:cubicBezTo>
                  <a:pt x="6511780" y="303513"/>
                  <a:pt x="6511780" y="316007"/>
                  <a:pt x="6511780" y="316007"/>
                </a:cubicBezTo>
                <a:cubicBezTo>
                  <a:pt x="6511780" y="328498"/>
                  <a:pt x="6498664" y="328498"/>
                  <a:pt x="6485546" y="328498"/>
                </a:cubicBezTo>
                <a:cubicBezTo>
                  <a:pt x="6485546" y="316007"/>
                  <a:pt x="6472428" y="316007"/>
                  <a:pt x="6472428" y="316007"/>
                </a:cubicBezTo>
                <a:cubicBezTo>
                  <a:pt x="6459312" y="316007"/>
                  <a:pt x="6459312" y="316007"/>
                  <a:pt x="6446196" y="316007"/>
                </a:cubicBezTo>
                <a:cubicBezTo>
                  <a:pt x="6446196" y="303513"/>
                  <a:pt x="6446196" y="303513"/>
                  <a:pt x="6446196" y="303513"/>
                </a:cubicBezTo>
                <a:cubicBezTo>
                  <a:pt x="6446196" y="291022"/>
                  <a:pt x="6446196" y="291022"/>
                  <a:pt x="6459312" y="291022"/>
                </a:cubicBezTo>
                <a:close/>
                <a:moveTo>
                  <a:pt x="6652316" y="276969"/>
                </a:moveTo>
                <a:cubicBezTo>
                  <a:pt x="6666372" y="276969"/>
                  <a:pt x="6680424" y="303202"/>
                  <a:pt x="6694480" y="316320"/>
                </a:cubicBezTo>
                <a:lnTo>
                  <a:pt x="6666372" y="342553"/>
                </a:lnTo>
                <a:cubicBezTo>
                  <a:pt x="6652316" y="329437"/>
                  <a:pt x="6666372" y="303202"/>
                  <a:pt x="6652316" y="276969"/>
                </a:cubicBezTo>
                <a:close/>
                <a:moveTo>
                  <a:pt x="6133940" y="143784"/>
                </a:moveTo>
                <a:cubicBezTo>
                  <a:pt x="6135160" y="144380"/>
                  <a:pt x="6135972" y="145969"/>
                  <a:pt x="6135972" y="149147"/>
                </a:cubicBezTo>
                <a:cubicBezTo>
                  <a:pt x="6188022" y="161862"/>
                  <a:pt x="6201036" y="200009"/>
                  <a:pt x="6214046" y="238156"/>
                </a:cubicBezTo>
                <a:cubicBezTo>
                  <a:pt x="6214046" y="250868"/>
                  <a:pt x="6227060" y="263584"/>
                  <a:pt x="6227060" y="276299"/>
                </a:cubicBezTo>
                <a:cubicBezTo>
                  <a:pt x="6240072" y="289015"/>
                  <a:pt x="6240072" y="301730"/>
                  <a:pt x="6227060" y="301730"/>
                </a:cubicBezTo>
                <a:cubicBezTo>
                  <a:pt x="6227060" y="314446"/>
                  <a:pt x="6214046" y="314446"/>
                  <a:pt x="6201036" y="301730"/>
                </a:cubicBezTo>
                <a:cubicBezTo>
                  <a:pt x="6188022" y="276299"/>
                  <a:pt x="6188022" y="263584"/>
                  <a:pt x="6175008" y="238156"/>
                </a:cubicBezTo>
                <a:cubicBezTo>
                  <a:pt x="6161996" y="212725"/>
                  <a:pt x="6161996" y="187294"/>
                  <a:pt x="6135972" y="174578"/>
                </a:cubicBezTo>
                <a:cubicBezTo>
                  <a:pt x="6122956" y="174578"/>
                  <a:pt x="6122956" y="161862"/>
                  <a:pt x="6122956" y="149147"/>
                </a:cubicBezTo>
                <a:cubicBezTo>
                  <a:pt x="6122956" y="149147"/>
                  <a:pt x="6126212" y="145969"/>
                  <a:pt x="6129464" y="144378"/>
                </a:cubicBezTo>
                <a:cubicBezTo>
                  <a:pt x="6131092" y="143585"/>
                  <a:pt x="6132720" y="143188"/>
                  <a:pt x="6133940" y="143784"/>
                </a:cubicBezTo>
                <a:close/>
                <a:moveTo>
                  <a:pt x="6354376" y="113007"/>
                </a:moveTo>
                <a:cubicBezTo>
                  <a:pt x="6380612" y="125498"/>
                  <a:pt x="6367494" y="137993"/>
                  <a:pt x="6380612" y="162975"/>
                </a:cubicBezTo>
                <a:cubicBezTo>
                  <a:pt x="6367494" y="187960"/>
                  <a:pt x="6315028" y="113007"/>
                  <a:pt x="6354376" y="113007"/>
                </a:cubicBezTo>
                <a:close/>
                <a:moveTo>
                  <a:pt x="6668980" y="0"/>
                </a:moveTo>
                <a:lnTo>
                  <a:pt x="6719522" y="0"/>
                </a:lnTo>
                <a:lnTo>
                  <a:pt x="6743252" y="33371"/>
                </a:lnTo>
                <a:cubicBezTo>
                  <a:pt x="6769156" y="72019"/>
                  <a:pt x="6795060" y="110664"/>
                  <a:pt x="6820962" y="149312"/>
                </a:cubicBezTo>
                <a:cubicBezTo>
                  <a:pt x="6820962" y="162196"/>
                  <a:pt x="6820962" y="175080"/>
                  <a:pt x="6820962" y="187960"/>
                </a:cubicBezTo>
                <a:cubicBezTo>
                  <a:pt x="6808012" y="187960"/>
                  <a:pt x="6795060" y="187960"/>
                  <a:pt x="6782108" y="175080"/>
                </a:cubicBezTo>
                <a:cubicBezTo>
                  <a:pt x="6756204" y="136432"/>
                  <a:pt x="6730300" y="97784"/>
                  <a:pt x="6704398" y="59135"/>
                </a:cubicBezTo>
                <a:close/>
                <a:moveTo>
                  <a:pt x="6410286" y="0"/>
                </a:moveTo>
                <a:lnTo>
                  <a:pt x="6444078" y="0"/>
                </a:lnTo>
                <a:lnTo>
                  <a:pt x="6451466" y="11626"/>
                </a:lnTo>
                <a:cubicBezTo>
                  <a:pt x="6457908" y="19629"/>
                  <a:pt x="6464348" y="26032"/>
                  <a:pt x="6470788" y="32435"/>
                </a:cubicBezTo>
                <a:cubicBezTo>
                  <a:pt x="6483672" y="45239"/>
                  <a:pt x="6483672" y="58043"/>
                  <a:pt x="6483672" y="58043"/>
                </a:cubicBezTo>
                <a:cubicBezTo>
                  <a:pt x="6470788" y="70847"/>
                  <a:pt x="6470788" y="70847"/>
                  <a:pt x="6457908" y="58043"/>
                </a:cubicBezTo>
                <a:cubicBezTo>
                  <a:pt x="6445024" y="45239"/>
                  <a:pt x="6435362" y="35636"/>
                  <a:pt x="6427310" y="26032"/>
                </a:cubicBezTo>
                <a:close/>
                <a:moveTo>
                  <a:pt x="6228610" y="0"/>
                </a:moveTo>
                <a:lnTo>
                  <a:pt x="6235438" y="0"/>
                </a:lnTo>
                <a:lnTo>
                  <a:pt x="6254182" y="8171"/>
                </a:lnTo>
                <a:cubicBezTo>
                  <a:pt x="6300374" y="36688"/>
                  <a:pt x="6287560" y="82588"/>
                  <a:pt x="6247922" y="30587"/>
                </a:cubicBezTo>
                <a:close/>
                <a:moveTo>
                  <a:pt x="0" y="0"/>
                </a:moveTo>
                <a:lnTo>
                  <a:pt x="5530240" y="0"/>
                </a:lnTo>
                <a:lnTo>
                  <a:pt x="5549584" y="31375"/>
                </a:lnTo>
                <a:cubicBezTo>
                  <a:pt x="5557062" y="45592"/>
                  <a:pt x="5562722" y="59209"/>
                  <a:pt x="5565956" y="72025"/>
                </a:cubicBezTo>
                <a:cubicBezTo>
                  <a:pt x="5630636" y="84841"/>
                  <a:pt x="5682380" y="161736"/>
                  <a:pt x="5734124" y="238634"/>
                </a:cubicBezTo>
                <a:cubicBezTo>
                  <a:pt x="5785868" y="315529"/>
                  <a:pt x="5850548" y="392424"/>
                  <a:pt x="5915228" y="418059"/>
                </a:cubicBezTo>
                <a:cubicBezTo>
                  <a:pt x="5928164" y="507769"/>
                  <a:pt x="6018716" y="610299"/>
                  <a:pt x="6031650" y="687194"/>
                </a:cubicBezTo>
                <a:cubicBezTo>
                  <a:pt x="6031650" y="700010"/>
                  <a:pt x="6044584" y="700010"/>
                  <a:pt x="6044584" y="712826"/>
                </a:cubicBezTo>
                <a:cubicBezTo>
                  <a:pt x="6044584" y="712826"/>
                  <a:pt x="6044584" y="712826"/>
                  <a:pt x="6044584" y="700010"/>
                </a:cubicBezTo>
                <a:cubicBezTo>
                  <a:pt x="6096332" y="764089"/>
                  <a:pt x="6148072" y="751274"/>
                  <a:pt x="6148072" y="828171"/>
                </a:cubicBezTo>
                <a:cubicBezTo>
                  <a:pt x="6173946" y="879435"/>
                  <a:pt x="6199816" y="815356"/>
                  <a:pt x="6225688" y="879435"/>
                </a:cubicBezTo>
                <a:cubicBezTo>
                  <a:pt x="6251560" y="905067"/>
                  <a:pt x="6290368" y="840988"/>
                  <a:pt x="6316240" y="892251"/>
                </a:cubicBezTo>
                <a:cubicBezTo>
                  <a:pt x="6329176" y="879435"/>
                  <a:pt x="6342112" y="879435"/>
                  <a:pt x="6355050" y="866619"/>
                </a:cubicBezTo>
                <a:cubicBezTo>
                  <a:pt x="6367984" y="866619"/>
                  <a:pt x="6367984" y="879435"/>
                  <a:pt x="6367984" y="879435"/>
                </a:cubicBezTo>
                <a:cubicBezTo>
                  <a:pt x="6367984" y="892251"/>
                  <a:pt x="6367984" y="892251"/>
                  <a:pt x="6367984" y="892251"/>
                </a:cubicBezTo>
                <a:cubicBezTo>
                  <a:pt x="6355050" y="892251"/>
                  <a:pt x="6329176" y="905067"/>
                  <a:pt x="6329176" y="917882"/>
                </a:cubicBezTo>
                <a:cubicBezTo>
                  <a:pt x="6329176" y="917882"/>
                  <a:pt x="6329176" y="917882"/>
                  <a:pt x="6342112" y="917882"/>
                </a:cubicBezTo>
                <a:cubicBezTo>
                  <a:pt x="6367984" y="930698"/>
                  <a:pt x="6355050" y="943514"/>
                  <a:pt x="6367984" y="969146"/>
                </a:cubicBezTo>
                <a:cubicBezTo>
                  <a:pt x="6355050" y="969146"/>
                  <a:pt x="6342112" y="943514"/>
                  <a:pt x="6329176" y="930698"/>
                </a:cubicBezTo>
                <a:cubicBezTo>
                  <a:pt x="6316240" y="994781"/>
                  <a:pt x="6380918" y="1071675"/>
                  <a:pt x="6432664" y="1122939"/>
                </a:cubicBezTo>
                <a:cubicBezTo>
                  <a:pt x="6458536" y="1097307"/>
                  <a:pt x="6497344" y="1161387"/>
                  <a:pt x="6536152" y="1097307"/>
                </a:cubicBezTo>
                <a:cubicBezTo>
                  <a:pt x="6562022" y="1122939"/>
                  <a:pt x="6587896" y="1161387"/>
                  <a:pt x="6536152" y="1174203"/>
                </a:cubicBezTo>
                <a:cubicBezTo>
                  <a:pt x="6523216" y="1199837"/>
                  <a:pt x="6574960" y="1263916"/>
                  <a:pt x="6536152" y="1289548"/>
                </a:cubicBezTo>
                <a:cubicBezTo>
                  <a:pt x="6523216" y="1251101"/>
                  <a:pt x="6523216" y="1238284"/>
                  <a:pt x="6484408" y="1251101"/>
                </a:cubicBezTo>
                <a:cubicBezTo>
                  <a:pt x="6536152" y="1340811"/>
                  <a:pt x="6549084" y="1430525"/>
                  <a:pt x="6536152" y="1507421"/>
                </a:cubicBezTo>
                <a:cubicBezTo>
                  <a:pt x="6549084" y="1545868"/>
                  <a:pt x="6574960" y="1520236"/>
                  <a:pt x="6562022" y="1507421"/>
                </a:cubicBezTo>
                <a:cubicBezTo>
                  <a:pt x="6613766" y="1533053"/>
                  <a:pt x="6652574" y="1584319"/>
                  <a:pt x="6678448" y="1635582"/>
                </a:cubicBezTo>
                <a:cubicBezTo>
                  <a:pt x="6704318" y="1686845"/>
                  <a:pt x="6717252" y="1750925"/>
                  <a:pt x="6743126" y="1789375"/>
                </a:cubicBezTo>
                <a:cubicBezTo>
                  <a:pt x="6769000" y="1827823"/>
                  <a:pt x="6704318" y="1815006"/>
                  <a:pt x="6704318" y="1815006"/>
                </a:cubicBezTo>
                <a:cubicBezTo>
                  <a:pt x="6704318" y="1943165"/>
                  <a:pt x="6743126" y="2071327"/>
                  <a:pt x="6756064" y="2173856"/>
                </a:cubicBezTo>
                <a:cubicBezTo>
                  <a:pt x="6756064" y="2186672"/>
                  <a:pt x="6756064" y="2186672"/>
                  <a:pt x="6756064" y="2199488"/>
                </a:cubicBezTo>
                <a:cubicBezTo>
                  <a:pt x="6769000" y="2212303"/>
                  <a:pt x="6769000" y="2225120"/>
                  <a:pt x="6769000" y="2237936"/>
                </a:cubicBezTo>
                <a:cubicBezTo>
                  <a:pt x="6833678" y="2250752"/>
                  <a:pt x="6898356" y="2302016"/>
                  <a:pt x="6937166" y="2237936"/>
                </a:cubicBezTo>
                <a:cubicBezTo>
                  <a:pt x="6937166" y="2237936"/>
                  <a:pt x="6937166" y="2237936"/>
                  <a:pt x="6975972" y="2314831"/>
                </a:cubicBezTo>
                <a:cubicBezTo>
                  <a:pt x="6988908" y="2302016"/>
                  <a:pt x="7001844" y="2302016"/>
                  <a:pt x="7014782" y="2302016"/>
                </a:cubicBezTo>
                <a:cubicBezTo>
                  <a:pt x="7001844" y="2250752"/>
                  <a:pt x="6963036" y="2173856"/>
                  <a:pt x="6975972" y="2135406"/>
                </a:cubicBezTo>
                <a:cubicBezTo>
                  <a:pt x="7040652" y="2161038"/>
                  <a:pt x="7053586" y="2212303"/>
                  <a:pt x="7079460" y="2263567"/>
                </a:cubicBezTo>
                <a:cubicBezTo>
                  <a:pt x="7092396" y="2327646"/>
                  <a:pt x="7118268" y="2378913"/>
                  <a:pt x="7170012" y="2404545"/>
                </a:cubicBezTo>
                <a:cubicBezTo>
                  <a:pt x="7195884" y="2507071"/>
                  <a:pt x="7170012" y="2583970"/>
                  <a:pt x="7144138" y="2673680"/>
                </a:cubicBezTo>
                <a:cubicBezTo>
                  <a:pt x="7157076" y="2686496"/>
                  <a:pt x="7170012" y="2712128"/>
                  <a:pt x="7182948" y="2737759"/>
                </a:cubicBezTo>
                <a:cubicBezTo>
                  <a:pt x="7208820" y="2789026"/>
                  <a:pt x="7234690" y="2840289"/>
                  <a:pt x="7221752" y="2917184"/>
                </a:cubicBezTo>
                <a:cubicBezTo>
                  <a:pt x="7221752" y="2930001"/>
                  <a:pt x="7208820" y="2942816"/>
                  <a:pt x="7195884" y="2930001"/>
                </a:cubicBezTo>
                <a:cubicBezTo>
                  <a:pt x="7182948" y="2930001"/>
                  <a:pt x="7182948" y="2917184"/>
                  <a:pt x="7182948" y="2917184"/>
                </a:cubicBezTo>
                <a:cubicBezTo>
                  <a:pt x="7170012" y="2904369"/>
                  <a:pt x="7170012" y="2904369"/>
                  <a:pt x="7170012" y="2891553"/>
                </a:cubicBezTo>
                <a:cubicBezTo>
                  <a:pt x="7182948" y="2853105"/>
                  <a:pt x="7157076" y="2801841"/>
                  <a:pt x="7144138" y="2763391"/>
                </a:cubicBezTo>
                <a:cubicBezTo>
                  <a:pt x="7131204" y="2737759"/>
                  <a:pt x="7118268" y="2712128"/>
                  <a:pt x="7105332" y="2686496"/>
                </a:cubicBezTo>
                <a:cubicBezTo>
                  <a:pt x="7105332" y="2673680"/>
                  <a:pt x="7105332" y="2673680"/>
                  <a:pt x="7105332" y="2660864"/>
                </a:cubicBezTo>
                <a:cubicBezTo>
                  <a:pt x="7092396" y="2609602"/>
                  <a:pt x="7079460" y="2558335"/>
                  <a:pt x="7066524" y="2519887"/>
                </a:cubicBezTo>
                <a:cubicBezTo>
                  <a:pt x="7053586" y="2468624"/>
                  <a:pt x="7040652" y="2404545"/>
                  <a:pt x="7014782" y="2327646"/>
                </a:cubicBezTo>
                <a:cubicBezTo>
                  <a:pt x="7001844" y="2327646"/>
                  <a:pt x="7001844" y="2327646"/>
                  <a:pt x="7001844" y="2327646"/>
                </a:cubicBezTo>
                <a:cubicBezTo>
                  <a:pt x="7027718" y="2455809"/>
                  <a:pt x="7027718" y="2558335"/>
                  <a:pt x="7027718" y="2673680"/>
                </a:cubicBezTo>
                <a:cubicBezTo>
                  <a:pt x="7040652" y="2686496"/>
                  <a:pt x="7040652" y="2673680"/>
                  <a:pt x="7040652" y="2660864"/>
                </a:cubicBezTo>
                <a:cubicBezTo>
                  <a:pt x="7092396" y="2712128"/>
                  <a:pt x="7079460" y="2814658"/>
                  <a:pt x="7092396" y="2917184"/>
                </a:cubicBezTo>
                <a:cubicBezTo>
                  <a:pt x="7170012" y="2994082"/>
                  <a:pt x="7182948" y="3070977"/>
                  <a:pt x="7182948" y="3135057"/>
                </a:cubicBezTo>
                <a:cubicBezTo>
                  <a:pt x="7195884" y="3211954"/>
                  <a:pt x="7195884" y="3288850"/>
                  <a:pt x="7234690" y="3391379"/>
                </a:cubicBezTo>
                <a:cubicBezTo>
                  <a:pt x="7273500" y="3327297"/>
                  <a:pt x="7260564" y="3237586"/>
                  <a:pt x="7260564" y="3147872"/>
                </a:cubicBezTo>
                <a:cubicBezTo>
                  <a:pt x="7312304" y="3211954"/>
                  <a:pt x="7351116" y="3301666"/>
                  <a:pt x="7376986" y="3391379"/>
                </a:cubicBezTo>
                <a:cubicBezTo>
                  <a:pt x="7402856" y="3493906"/>
                  <a:pt x="7428732" y="3596437"/>
                  <a:pt x="7454600" y="3698963"/>
                </a:cubicBezTo>
                <a:cubicBezTo>
                  <a:pt x="7467538" y="3788676"/>
                  <a:pt x="7467538" y="3891203"/>
                  <a:pt x="7493408" y="3955282"/>
                </a:cubicBezTo>
                <a:cubicBezTo>
                  <a:pt x="7519284" y="4032181"/>
                  <a:pt x="7532220" y="3993733"/>
                  <a:pt x="7532220" y="4070628"/>
                </a:cubicBezTo>
                <a:cubicBezTo>
                  <a:pt x="7532220" y="4121892"/>
                  <a:pt x="7571024" y="4211606"/>
                  <a:pt x="7532220" y="4237238"/>
                </a:cubicBezTo>
                <a:cubicBezTo>
                  <a:pt x="7545152" y="4301317"/>
                  <a:pt x="7558088" y="4352580"/>
                  <a:pt x="7571024" y="4403847"/>
                </a:cubicBezTo>
                <a:cubicBezTo>
                  <a:pt x="7571024" y="4403847"/>
                  <a:pt x="7571024" y="4403847"/>
                  <a:pt x="7571024" y="4391031"/>
                </a:cubicBezTo>
                <a:cubicBezTo>
                  <a:pt x="7609836" y="4339764"/>
                  <a:pt x="7596898" y="4262868"/>
                  <a:pt x="7583960" y="4211606"/>
                </a:cubicBezTo>
                <a:cubicBezTo>
                  <a:pt x="7571024" y="4147523"/>
                  <a:pt x="7571024" y="4096259"/>
                  <a:pt x="7661576" y="4083444"/>
                </a:cubicBezTo>
                <a:cubicBezTo>
                  <a:pt x="7661576" y="4083444"/>
                  <a:pt x="7661576" y="4083444"/>
                  <a:pt x="7661576" y="4070628"/>
                </a:cubicBezTo>
                <a:cubicBezTo>
                  <a:pt x="7648640" y="4057812"/>
                  <a:pt x="7648640" y="4044996"/>
                  <a:pt x="7648640" y="4019365"/>
                </a:cubicBezTo>
                <a:cubicBezTo>
                  <a:pt x="7648640" y="4006549"/>
                  <a:pt x="7648640" y="3993733"/>
                  <a:pt x="7648640" y="3968101"/>
                </a:cubicBezTo>
                <a:cubicBezTo>
                  <a:pt x="7648640" y="3968101"/>
                  <a:pt x="7648640" y="3955282"/>
                  <a:pt x="7648640" y="3955282"/>
                </a:cubicBezTo>
                <a:cubicBezTo>
                  <a:pt x="7661576" y="3955282"/>
                  <a:pt x="7661576" y="3955282"/>
                  <a:pt x="7661576" y="3968101"/>
                </a:cubicBezTo>
                <a:cubicBezTo>
                  <a:pt x="7674512" y="3980917"/>
                  <a:pt x="7674512" y="4006549"/>
                  <a:pt x="7674512" y="4032181"/>
                </a:cubicBezTo>
                <a:cubicBezTo>
                  <a:pt x="7674512" y="4044996"/>
                  <a:pt x="7674512" y="4057812"/>
                  <a:pt x="7687450" y="4083444"/>
                </a:cubicBezTo>
                <a:cubicBezTo>
                  <a:pt x="7700388" y="4160339"/>
                  <a:pt x="7752128" y="4237238"/>
                  <a:pt x="7790936" y="4326948"/>
                </a:cubicBezTo>
                <a:cubicBezTo>
                  <a:pt x="7765064" y="4339764"/>
                  <a:pt x="7778002" y="4365398"/>
                  <a:pt x="7790936" y="4429477"/>
                </a:cubicBezTo>
                <a:cubicBezTo>
                  <a:pt x="7778002" y="4429477"/>
                  <a:pt x="7778002" y="4416661"/>
                  <a:pt x="7765064" y="4416661"/>
                </a:cubicBezTo>
                <a:cubicBezTo>
                  <a:pt x="7778002" y="4532005"/>
                  <a:pt x="7739192" y="4570455"/>
                  <a:pt x="7713320" y="4634535"/>
                </a:cubicBezTo>
                <a:cubicBezTo>
                  <a:pt x="7700388" y="4724245"/>
                  <a:pt x="7713320" y="4839591"/>
                  <a:pt x="7674512" y="4878038"/>
                </a:cubicBezTo>
                <a:cubicBezTo>
                  <a:pt x="7583960" y="4890855"/>
                  <a:pt x="7661576" y="4711429"/>
                  <a:pt x="7583960" y="4775511"/>
                </a:cubicBezTo>
                <a:cubicBezTo>
                  <a:pt x="7609836" y="4737062"/>
                  <a:pt x="7622768" y="4685798"/>
                  <a:pt x="7635704" y="4647351"/>
                </a:cubicBezTo>
                <a:cubicBezTo>
                  <a:pt x="7609836" y="4608903"/>
                  <a:pt x="7622768" y="4493557"/>
                  <a:pt x="7596898" y="4467925"/>
                </a:cubicBezTo>
                <a:cubicBezTo>
                  <a:pt x="7571024" y="4416661"/>
                  <a:pt x="7558088" y="4519188"/>
                  <a:pt x="7519284" y="4467925"/>
                </a:cubicBezTo>
                <a:cubicBezTo>
                  <a:pt x="7519284" y="4455110"/>
                  <a:pt x="7519284" y="4442294"/>
                  <a:pt x="7506346" y="4442294"/>
                </a:cubicBezTo>
                <a:cubicBezTo>
                  <a:pt x="7519284" y="4429477"/>
                  <a:pt x="7519284" y="4416661"/>
                  <a:pt x="7532220" y="4403847"/>
                </a:cubicBezTo>
                <a:cubicBezTo>
                  <a:pt x="7532220" y="4365398"/>
                  <a:pt x="7519284" y="4339764"/>
                  <a:pt x="7506346" y="4301317"/>
                </a:cubicBezTo>
                <a:cubicBezTo>
                  <a:pt x="7506346" y="4275684"/>
                  <a:pt x="7506346" y="4250053"/>
                  <a:pt x="7506346" y="4237238"/>
                </a:cubicBezTo>
                <a:cubicBezTo>
                  <a:pt x="7454600" y="4173158"/>
                  <a:pt x="7441668" y="4198790"/>
                  <a:pt x="7441668" y="4262868"/>
                </a:cubicBezTo>
                <a:cubicBezTo>
                  <a:pt x="7441668" y="4326948"/>
                  <a:pt x="7441668" y="4403847"/>
                  <a:pt x="7428732" y="4429477"/>
                </a:cubicBezTo>
                <a:cubicBezTo>
                  <a:pt x="7428732" y="4429477"/>
                  <a:pt x="7428732" y="4429477"/>
                  <a:pt x="7415794" y="4429477"/>
                </a:cubicBezTo>
                <a:cubicBezTo>
                  <a:pt x="7415794" y="4442294"/>
                  <a:pt x="7415794" y="4455110"/>
                  <a:pt x="7415794" y="4467925"/>
                </a:cubicBezTo>
                <a:cubicBezTo>
                  <a:pt x="7415794" y="4480741"/>
                  <a:pt x="7402856" y="4493557"/>
                  <a:pt x="7389920" y="4480741"/>
                </a:cubicBezTo>
                <a:cubicBezTo>
                  <a:pt x="7389920" y="4480741"/>
                  <a:pt x="7376986" y="4467925"/>
                  <a:pt x="7376986" y="4467925"/>
                </a:cubicBezTo>
                <a:cubicBezTo>
                  <a:pt x="7376986" y="4455110"/>
                  <a:pt x="7376986" y="4455110"/>
                  <a:pt x="7376986" y="4455110"/>
                </a:cubicBezTo>
                <a:cubicBezTo>
                  <a:pt x="7376986" y="4442294"/>
                  <a:pt x="7376986" y="4429477"/>
                  <a:pt x="7376986" y="4416661"/>
                </a:cubicBezTo>
                <a:cubicBezTo>
                  <a:pt x="7376986" y="4339764"/>
                  <a:pt x="7376986" y="4275684"/>
                  <a:pt x="7351116" y="4185974"/>
                </a:cubicBezTo>
                <a:cubicBezTo>
                  <a:pt x="7286434" y="4237238"/>
                  <a:pt x="7312304" y="4378214"/>
                  <a:pt x="7299372" y="4480741"/>
                </a:cubicBezTo>
                <a:cubicBezTo>
                  <a:pt x="7299372" y="4583270"/>
                  <a:pt x="7234690" y="4660165"/>
                  <a:pt x="7260564" y="4813959"/>
                </a:cubicBezTo>
                <a:cubicBezTo>
                  <a:pt x="7273500" y="4826774"/>
                  <a:pt x="7273500" y="4878038"/>
                  <a:pt x="7299372" y="4865222"/>
                </a:cubicBezTo>
                <a:cubicBezTo>
                  <a:pt x="7286434" y="4954937"/>
                  <a:pt x="7286434" y="5070278"/>
                  <a:pt x="7338180" y="5147175"/>
                </a:cubicBezTo>
                <a:cubicBezTo>
                  <a:pt x="7338180" y="5147175"/>
                  <a:pt x="7338180" y="5147175"/>
                  <a:pt x="7351116" y="5147175"/>
                </a:cubicBezTo>
                <a:cubicBezTo>
                  <a:pt x="7351116" y="5134359"/>
                  <a:pt x="7351116" y="5134359"/>
                  <a:pt x="7351116" y="5121542"/>
                </a:cubicBezTo>
                <a:cubicBezTo>
                  <a:pt x="7351116" y="5108726"/>
                  <a:pt x="7351116" y="5108726"/>
                  <a:pt x="7351116" y="5095911"/>
                </a:cubicBezTo>
                <a:cubicBezTo>
                  <a:pt x="7351116" y="5083095"/>
                  <a:pt x="7364052" y="5070278"/>
                  <a:pt x="7376986" y="5070278"/>
                </a:cubicBezTo>
                <a:cubicBezTo>
                  <a:pt x="7389920" y="5070278"/>
                  <a:pt x="7389920" y="5083095"/>
                  <a:pt x="7389920" y="5095911"/>
                </a:cubicBezTo>
                <a:cubicBezTo>
                  <a:pt x="7389920" y="5108726"/>
                  <a:pt x="7389920" y="5121542"/>
                  <a:pt x="7389920" y="5121542"/>
                </a:cubicBezTo>
                <a:lnTo>
                  <a:pt x="7389920" y="5147175"/>
                </a:lnTo>
                <a:cubicBezTo>
                  <a:pt x="7389920" y="5185625"/>
                  <a:pt x="7376986" y="5185625"/>
                  <a:pt x="7376986" y="5224072"/>
                </a:cubicBezTo>
                <a:cubicBezTo>
                  <a:pt x="7351116" y="5224072"/>
                  <a:pt x="7351116" y="5198441"/>
                  <a:pt x="7351116" y="5172808"/>
                </a:cubicBezTo>
                <a:cubicBezTo>
                  <a:pt x="7351116" y="5172808"/>
                  <a:pt x="7351116" y="5172808"/>
                  <a:pt x="7312304" y="5172808"/>
                </a:cubicBezTo>
                <a:cubicBezTo>
                  <a:pt x="7312304" y="5172808"/>
                  <a:pt x="7312304" y="5172808"/>
                  <a:pt x="7325242" y="5185625"/>
                </a:cubicBezTo>
                <a:cubicBezTo>
                  <a:pt x="7299372" y="5249704"/>
                  <a:pt x="7325242" y="5313782"/>
                  <a:pt x="7376986" y="5313782"/>
                </a:cubicBezTo>
                <a:cubicBezTo>
                  <a:pt x="7338180" y="5365049"/>
                  <a:pt x="7312304" y="5429129"/>
                  <a:pt x="7299372" y="5506023"/>
                </a:cubicBezTo>
                <a:cubicBezTo>
                  <a:pt x="7325242" y="5531656"/>
                  <a:pt x="7351116" y="5582922"/>
                  <a:pt x="7325242" y="5634185"/>
                </a:cubicBezTo>
                <a:cubicBezTo>
                  <a:pt x="7351116" y="5621368"/>
                  <a:pt x="7364052" y="5608553"/>
                  <a:pt x="7389920" y="5647000"/>
                </a:cubicBezTo>
                <a:cubicBezTo>
                  <a:pt x="7389920" y="5595738"/>
                  <a:pt x="7364052" y="5582922"/>
                  <a:pt x="7389920" y="5544474"/>
                </a:cubicBezTo>
                <a:cubicBezTo>
                  <a:pt x="7454600" y="5544474"/>
                  <a:pt x="7454600" y="5634185"/>
                  <a:pt x="7480472" y="5672633"/>
                </a:cubicBezTo>
                <a:cubicBezTo>
                  <a:pt x="7480472" y="5723896"/>
                  <a:pt x="7428732" y="5723896"/>
                  <a:pt x="7441668" y="5800793"/>
                </a:cubicBezTo>
                <a:cubicBezTo>
                  <a:pt x="7532220" y="5787978"/>
                  <a:pt x="7532220" y="5634185"/>
                  <a:pt x="7506346" y="5557289"/>
                </a:cubicBezTo>
                <a:cubicBezTo>
                  <a:pt x="7506346" y="5544474"/>
                  <a:pt x="7493408" y="5531656"/>
                  <a:pt x="7493408" y="5518839"/>
                </a:cubicBezTo>
                <a:cubicBezTo>
                  <a:pt x="7493408" y="5518839"/>
                  <a:pt x="7493408" y="5518839"/>
                  <a:pt x="7506346" y="5506023"/>
                </a:cubicBezTo>
                <a:cubicBezTo>
                  <a:pt x="7506346" y="5493208"/>
                  <a:pt x="7519284" y="5493208"/>
                  <a:pt x="7519284" y="5493208"/>
                </a:cubicBezTo>
                <a:cubicBezTo>
                  <a:pt x="7532220" y="5506023"/>
                  <a:pt x="7532220" y="5506023"/>
                  <a:pt x="7532220" y="5518839"/>
                </a:cubicBezTo>
                <a:cubicBezTo>
                  <a:pt x="7532220" y="5518839"/>
                  <a:pt x="7532220" y="5518839"/>
                  <a:pt x="7519284" y="5518839"/>
                </a:cubicBezTo>
                <a:cubicBezTo>
                  <a:pt x="7519284" y="5531656"/>
                  <a:pt x="7532220" y="5531656"/>
                  <a:pt x="7532220" y="5544474"/>
                </a:cubicBezTo>
                <a:cubicBezTo>
                  <a:pt x="7532220" y="5544474"/>
                  <a:pt x="7532220" y="5544474"/>
                  <a:pt x="7532220" y="5531656"/>
                </a:cubicBezTo>
                <a:cubicBezTo>
                  <a:pt x="7558088" y="5544474"/>
                  <a:pt x="7558088" y="5518839"/>
                  <a:pt x="7571024" y="5480392"/>
                </a:cubicBezTo>
                <a:cubicBezTo>
                  <a:pt x="7571024" y="5467575"/>
                  <a:pt x="7583960" y="5441945"/>
                  <a:pt x="7596898" y="5429129"/>
                </a:cubicBezTo>
                <a:cubicBezTo>
                  <a:pt x="7609836" y="5352234"/>
                  <a:pt x="7609836" y="5313782"/>
                  <a:pt x="7609836" y="5262519"/>
                </a:cubicBezTo>
                <a:cubicBezTo>
                  <a:pt x="7609836" y="5224072"/>
                  <a:pt x="7609836" y="5172808"/>
                  <a:pt x="7622768" y="5121542"/>
                </a:cubicBezTo>
                <a:cubicBezTo>
                  <a:pt x="7609836" y="5108726"/>
                  <a:pt x="7609836" y="5108726"/>
                  <a:pt x="7609836" y="5108726"/>
                </a:cubicBezTo>
                <a:cubicBezTo>
                  <a:pt x="7596898" y="5108726"/>
                  <a:pt x="7596898" y="5108726"/>
                  <a:pt x="7596898" y="5095911"/>
                </a:cubicBezTo>
                <a:cubicBezTo>
                  <a:pt x="7596898" y="5083095"/>
                  <a:pt x="7596898" y="5083095"/>
                  <a:pt x="7609836" y="5083095"/>
                </a:cubicBezTo>
                <a:cubicBezTo>
                  <a:pt x="7622768" y="5083095"/>
                  <a:pt x="7635704" y="5095911"/>
                  <a:pt x="7648640" y="5095911"/>
                </a:cubicBezTo>
                <a:cubicBezTo>
                  <a:pt x="7648640" y="5070278"/>
                  <a:pt x="7661576" y="5083095"/>
                  <a:pt x="7674512" y="5070278"/>
                </a:cubicBezTo>
                <a:cubicBezTo>
                  <a:pt x="7674512" y="5159992"/>
                  <a:pt x="7687450" y="5236888"/>
                  <a:pt x="7687450" y="5300966"/>
                </a:cubicBezTo>
                <a:cubicBezTo>
                  <a:pt x="7687450" y="5365049"/>
                  <a:pt x="7674512" y="5416312"/>
                  <a:pt x="7622768" y="5454759"/>
                </a:cubicBezTo>
                <a:cubicBezTo>
                  <a:pt x="7609836" y="5467575"/>
                  <a:pt x="7596898" y="5480392"/>
                  <a:pt x="7596898" y="5493208"/>
                </a:cubicBezTo>
                <a:cubicBezTo>
                  <a:pt x="7648640" y="5493208"/>
                  <a:pt x="7661576" y="5518839"/>
                  <a:pt x="7674512" y="5595738"/>
                </a:cubicBezTo>
                <a:cubicBezTo>
                  <a:pt x="7713320" y="5544474"/>
                  <a:pt x="7726256" y="5595738"/>
                  <a:pt x="7790936" y="5582922"/>
                </a:cubicBezTo>
                <a:cubicBezTo>
                  <a:pt x="7816806" y="5634185"/>
                  <a:pt x="7855616" y="5698263"/>
                  <a:pt x="7894424" y="5775162"/>
                </a:cubicBezTo>
                <a:cubicBezTo>
                  <a:pt x="7920296" y="5852057"/>
                  <a:pt x="7959104" y="5928953"/>
                  <a:pt x="7959104" y="6018666"/>
                </a:cubicBezTo>
                <a:cubicBezTo>
                  <a:pt x="7959104" y="6031482"/>
                  <a:pt x="7959104" y="6031482"/>
                  <a:pt x="7959104" y="6044297"/>
                </a:cubicBezTo>
                <a:cubicBezTo>
                  <a:pt x="7972040" y="6095561"/>
                  <a:pt x="7972040" y="6210906"/>
                  <a:pt x="7972040" y="6236539"/>
                </a:cubicBezTo>
                <a:cubicBezTo>
                  <a:pt x="7972040" y="6223723"/>
                  <a:pt x="7972040" y="6223723"/>
                  <a:pt x="7984972" y="6210906"/>
                </a:cubicBezTo>
                <a:cubicBezTo>
                  <a:pt x="7984972" y="6210906"/>
                  <a:pt x="7984972" y="6198090"/>
                  <a:pt x="7997910" y="6198090"/>
                </a:cubicBezTo>
                <a:cubicBezTo>
                  <a:pt x="7997910" y="6198090"/>
                  <a:pt x="7997910" y="6198090"/>
                  <a:pt x="8010848" y="6198090"/>
                </a:cubicBezTo>
                <a:cubicBezTo>
                  <a:pt x="8010848" y="6198090"/>
                  <a:pt x="8010848" y="6210906"/>
                  <a:pt x="8010848" y="6210906"/>
                </a:cubicBezTo>
                <a:cubicBezTo>
                  <a:pt x="8010848" y="6223723"/>
                  <a:pt x="7997910" y="6223723"/>
                  <a:pt x="7997910" y="6236539"/>
                </a:cubicBezTo>
                <a:cubicBezTo>
                  <a:pt x="7984972" y="6236539"/>
                  <a:pt x="7984972" y="6249354"/>
                  <a:pt x="7972040" y="6262170"/>
                </a:cubicBezTo>
                <a:cubicBezTo>
                  <a:pt x="7972040" y="6274986"/>
                  <a:pt x="7972040" y="6274986"/>
                  <a:pt x="7959104" y="6274986"/>
                </a:cubicBezTo>
                <a:cubicBezTo>
                  <a:pt x="7959104" y="6274986"/>
                  <a:pt x="7959104" y="6262170"/>
                  <a:pt x="7959104" y="6262170"/>
                </a:cubicBezTo>
                <a:cubicBezTo>
                  <a:pt x="7946168" y="6326250"/>
                  <a:pt x="7920296" y="6390332"/>
                  <a:pt x="7868554" y="6403147"/>
                </a:cubicBezTo>
                <a:cubicBezTo>
                  <a:pt x="7868554" y="6441594"/>
                  <a:pt x="7920296" y="6390332"/>
                  <a:pt x="7959104" y="6415963"/>
                </a:cubicBezTo>
                <a:cubicBezTo>
                  <a:pt x="7946168" y="6454410"/>
                  <a:pt x="7946168" y="6480043"/>
                  <a:pt x="7933232" y="6492858"/>
                </a:cubicBezTo>
                <a:cubicBezTo>
                  <a:pt x="7946168" y="6505674"/>
                  <a:pt x="7946168" y="6505674"/>
                  <a:pt x="7959104" y="6505674"/>
                </a:cubicBezTo>
                <a:cubicBezTo>
                  <a:pt x="7959104" y="6569757"/>
                  <a:pt x="7920296" y="6582573"/>
                  <a:pt x="7894424" y="6621020"/>
                </a:cubicBezTo>
                <a:cubicBezTo>
                  <a:pt x="7894424" y="6608203"/>
                  <a:pt x="7881488" y="6595388"/>
                  <a:pt x="7881488" y="6595388"/>
                </a:cubicBezTo>
                <a:cubicBezTo>
                  <a:pt x="7881488" y="6608203"/>
                  <a:pt x="7881488" y="6633836"/>
                  <a:pt x="7868554" y="6646651"/>
                </a:cubicBezTo>
                <a:cubicBezTo>
                  <a:pt x="7868554" y="6659467"/>
                  <a:pt x="7868554" y="6659467"/>
                  <a:pt x="7868554" y="6659467"/>
                </a:cubicBezTo>
                <a:cubicBezTo>
                  <a:pt x="7855616" y="6659467"/>
                  <a:pt x="7855616" y="6646651"/>
                  <a:pt x="7855616" y="6646651"/>
                </a:cubicBezTo>
                <a:cubicBezTo>
                  <a:pt x="7855616" y="6621020"/>
                  <a:pt x="7868554" y="6608203"/>
                  <a:pt x="7868554" y="6595388"/>
                </a:cubicBezTo>
                <a:cubicBezTo>
                  <a:pt x="7855616" y="6582573"/>
                  <a:pt x="7855616" y="6582573"/>
                  <a:pt x="7855616" y="6569757"/>
                </a:cubicBezTo>
                <a:cubicBezTo>
                  <a:pt x="7842680" y="6569757"/>
                  <a:pt x="7829744" y="6569757"/>
                  <a:pt x="7829744" y="6569757"/>
                </a:cubicBezTo>
                <a:cubicBezTo>
                  <a:pt x="7816806" y="6608203"/>
                  <a:pt x="7803872" y="6685098"/>
                  <a:pt x="7829744" y="6685098"/>
                </a:cubicBezTo>
                <a:cubicBezTo>
                  <a:pt x="7829744" y="6710731"/>
                  <a:pt x="7803872" y="6697914"/>
                  <a:pt x="7790936" y="6697914"/>
                </a:cubicBezTo>
                <a:cubicBezTo>
                  <a:pt x="7803872" y="6761996"/>
                  <a:pt x="7816806" y="6826077"/>
                  <a:pt x="7868554" y="6851707"/>
                </a:cubicBezTo>
                <a:cubicBezTo>
                  <a:pt x="7868554" y="6890155"/>
                  <a:pt x="7855616" y="6928606"/>
                  <a:pt x="7842680" y="6967054"/>
                </a:cubicBezTo>
                <a:cubicBezTo>
                  <a:pt x="7816806" y="6954237"/>
                  <a:pt x="7790936" y="6979870"/>
                  <a:pt x="7765064" y="7018317"/>
                </a:cubicBezTo>
                <a:cubicBezTo>
                  <a:pt x="7752128" y="7031133"/>
                  <a:pt x="7739192" y="7043948"/>
                  <a:pt x="7739192" y="7056764"/>
                </a:cubicBezTo>
                <a:cubicBezTo>
                  <a:pt x="7726256" y="7082397"/>
                  <a:pt x="7739192" y="7095211"/>
                  <a:pt x="7790936" y="7082397"/>
                </a:cubicBezTo>
                <a:cubicBezTo>
                  <a:pt x="7790936" y="7082397"/>
                  <a:pt x="7790936" y="7082397"/>
                  <a:pt x="7803872" y="7043948"/>
                </a:cubicBezTo>
                <a:cubicBezTo>
                  <a:pt x="7803872" y="7031133"/>
                  <a:pt x="7803872" y="7031133"/>
                  <a:pt x="7803872" y="7031133"/>
                </a:cubicBezTo>
                <a:cubicBezTo>
                  <a:pt x="7816806" y="7031133"/>
                  <a:pt x="7816806" y="7043948"/>
                  <a:pt x="7816806" y="7043948"/>
                </a:cubicBezTo>
                <a:cubicBezTo>
                  <a:pt x="7816806" y="7043948"/>
                  <a:pt x="7816806" y="7043948"/>
                  <a:pt x="7803872" y="7095211"/>
                </a:cubicBezTo>
                <a:cubicBezTo>
                  <a:pt x="7842680" y="7146478"/>
                  <a:pt x="7778002" y="7197741"/>
                  <a:pt x="7778002" y="7287452"/>
                </a:cubicBezTo>
                <a:cubicBezTo>
                  <a:pt x="7778002" y="7287452"/>
                  <a:pt x="7778002" y="7287452"/>
                  <a:pt x="7739192" y="7274637"/>
                </a:cubicBezTo>
                <a:cubicBezTo>
                  <a:pt x="7739192" y="7274637"/>
                  <a:pt x="7739192" y="7287452"/>
                  <a:pt x="7739192" y="7300268"/>
                </a:cubicBezTo>
                <a:cubicBezTo>
                  <a:pt x="7726256" y="7325904"/>
                  <a:pt x="7713320" y="7351534"/>
                  <a:pt x="7700388" y="7377167"/>
                </a:cubicBezTo>
                <a:cubicBezTo>
                  <a:pt x="7700388" y="7377167"/>
                  <a:pt x="7700388" y="7377167"/>
                  <a:pt x="7687450" y="7377167"/>
                </a:cubicBezTo>
                <a:cubicBezTo>
                  <a:pt x="7687450" y="7377167"/>
                  <a:pt x="7674512" y="7389982"/>
                  <a:pt x="7661576" y="7389982"/>
                </a:cubicBezTo>
                <a:cubicBezTo>
                  <a:pt x="7635704" y="7441245"/>
                  <a:pt x="7674512" y="7454061"/>
                  <a:pt x="7635704" y="7479694"/>
                </a:cubicBezTo>
                <a:cubicBezTo>
                  <a:pt x="7687450" y="7454061"/>
                  <a:pt x="7713320" y="7492509"/>
                  <a:pt x="7713320" y="7556591"/>
                </a:cubicBezTo>
                <a:cubicBezTo>
                  <a:pt x="7713320" y="7607855"/>
                  <a:pt x="7700388" y="7697565"/>
                  <a:pt x="7674512" y="7748831"/>
                </a:cubicBezTo>
                <a:cubicBezTo>
                  <a:pt x="7674512" y="7748831"/>
                  <a:pt x="7674512" y="7748831"/>
                  <a:pt x="7687450" y="7748831"/>
                </a:cubicBezTo>
                <a:cubicBezTo>
                  <a:pt x="7687450" y="7748831"/>
                  <a:pt x="7700388" y="7774464"/>
                  <a:pt x="7687450" y="7787279"/>
                </a:cubicBezTo>
                <a:cubicBezTo>
                  <a:pt x="7687450" y="7800095"/>
                  <a:pt x="7674512" y="7800095"/>
                  <a:pt x="7661576" y="7800095"/>
                </a:cubicBezTo>
                <a:cubicBezTo>
                  <a:pt x="7648640" y="7800095"/>
                  <a:pt x="7635704" y="7800095"/>
                  <a:pt x="7622768" y="7787279"/>
                </a:cubicBezTo>
                <a:cubicBezTo>
                  <a:pt x="7622768" y="7787279"/>
                  <a:pt x="7622768" y="7787279"/>
                  <a:pt x="7622768" y="7774464"/>
                </a:cubicBezTo>
                <a:cubicBezTo>
                  <a:pt x="7622768" y="7774464"/>
                  <a:pt x="7622768" y="7774464"/>
                  <a:pt x="7622768" y="7761648"/>
                </a:cubicBezTo>
                <a:cubicBezTo>
                  <a:pt x="7583960" y="7723201"/>
                  <a:pt x="7661576" y="7595038"/>
                  <a:pt x="7622768" y="7556591"/>
                </a:cubicBezTo>
                <a:cubicBezTo>
                  <a:pt x="7596898" y="7582222"/>
                  <a:pt x="7609836" y="7633486"/>
                  <a:pt x="7545152" y="7607855"/>
                </a:cubicBezTo>
                <a:cubicBezTo>
                  <a:pt x="7506346" y="7710382"/>
                  <a:pt x="7519284" y="7800095"/>
                  <a:pt x="7467538" y="7864175"/>
                </a:cubicBezTo>
                <a:cubicBezTo>
                  <a:pt x="7454600" y="7915438"/>
                  <a:pt x="7506346" y="7864175"/>
                  <a:pt x="7532220" y="7889806"/>
                </a:cubicBezTo>
                <a:cubicBezTo>
                  <a:pt x="7519284" y="7941072"/>
                  <a:pt x="7493408" y="7941072"/>
                  <a:pt x="7480472" y="7966705"/>
                </a:cubicBezTo>
                <a:cubicBezTo>
                  <a:pt x="7480472" y="7966705"/>
                  <a:pt x="7480472" y="7966705"/>
                  <a:pt x="7493408" y="7966705"/>
                </a:cubicBezTo>
                <a:cubicBezTo>
                  <a:pt x="7480472" y="8017968"/>
                  <a:pt x="7467538" y="8056416"/>
                  <a:pt x="7415794" y="8030783"/>
                </a:cubicBezTo>
                <a:cubicBezTo>
                  <a:pt x="7441668" y="8030783"/>
                  <a:pt x="7441668" y="7979521"/>
                  <a:pt x="7454600" y="7966705"/>
                </a:cubicBezTo>
                <a:cubicBezTo>
                  <a:pt x="7402856" y="7941072"/>
                  <a:pt x="7389920" y="8082046"/>
                  <a:pt x="7351116" y="8107679"/>
                </a:cubicBezTo>
                <a:cubicBezTo>
                  <a:pt x="7325242" y="8094862"/>
                  <a:pt x="7351116" y="8043599"/>
                  <a:pt x="7338180" y="8017968"/>
                </a:cubicBezTo>
                <a:cubicBezTo>
                  <a:pt x="7325242" y="8017968"/>
                  <a:pt x="7325242" y="8017968"/>
                  <a:pt x="7312304" y="8030783"/>
                </a:cubicBezTo>
                <a:cubicBezTo>
                  <a:pt x="7299372" y="8056416"/>
                  <a:pt x="7286434" y="8069231"/>
                  <a:pt x="7299372" y="8082046"/>
                </a:cubicBezTo>
                <a:cubicBezTo>
                  <a:pt x="7273500" y="8082046"/>
                  <a:pt x="7260564" y="8107679"/>
                  <a:pt x="7234690" y="8146129"/>
                </a:cubicBezTo>
                <a:cubicBezTo>
                  <a:pt x="7247628" y="8158945"/>
                  <a:pt x="7247628" y="8158945"/>
                  <a:pt x="7260564" y="8171761"/>
                </a:cubicBezTo>
                <a:cubicBezTo>
                  <a:pt x="7260564" y="8171761"/>
                  <a:pt x="7260564" y="8171761"/>
                  <a:pt x="7247628" y="8210209"/>
                </a:cubicBezTo>
                <a:cubicBezTo>
                  <a:pt x="7247628" y="8210209"/>
                  <a:pt x="7247628" y="8210209"/>
                  <a:pt x="7234690" y="8197392"/>
                </a:cubicBezTo>
                <a:cubicBezTo>
                  <a:pt x="7221752" y="8235839"/>
                  <a:pt x="7221752" y="8274287"/>
                  <a:pt x="7208820" y="8312738"/>
                </a:cubicBezTo>
                <a:cubicBezTo>
                  <a:pt x="7208820" y="8376818"/>
                  <a:pt x="7195884" y="8453712"/>
                  <a:pt x="7131204" y="8517794"/>
                </a:cubicBezTo>
                <a:cubicBezTo>
                  <a:pt x="7131204" y="8517794"/>
                  <a:pt x="7131204" y="8517794"/>
                  <a:pt x="7118268" y="8517794"/>
                </a:cubicBezTo>
                <a:cubicBezTo>
                  <a:pt x="7092396" y="8517794"/>
                  <a:pt x="7079460" y="8504975"/>
                  <a:pt x="7053586" y="8492159"/>
                </a:cubicBezTo>
                <a:cubicBezTo>
                  <a:pt x="7040652" y="8504975"/>
                  <a:pt x="7027718" y="8530610"/>
                  <a:pt x="7014782" y="8530610"/>
                </a:cubicBezTo>
                <a:cubicBezTo>
                  <a:pt x="6988908" y="8556242"/>
                  <a:pt x="6988908" y="8581873"/>
                  <a:pt x="6975972" y="8620321"/>
                </a:cubicBezTo>
                <a:cubicBezTo>
                  <a:pt x="6975972" y="8633137"/>
                  <a:pt x="6963036" y="8658768"/>
                  <a:pt x="6950100" y="8684400"/>
                </a:cubicBezTo>
                <a:cubicBezTo>
                  <a:pt x="6950100" y="8722850"/>
                  <a:pt x="6950100" y="8761298"/>
                  <a:pt x="6950100" y="8786930"/>
                </a:cubicBezTo>
                <a:cubicBezTo>
                  <a:pt x="6950100" y="8799746"/>
                  <a:pt x="6950100" y="8799746"/>
                  <a:pt x="6963036" y="8799746"/>
                </a:cubicBezTo>
                <a:cubicBezTo>
                  <a:pt x="6963036" y="8812561"/>
                  <a:pt x="6975972" y="8825377"/>
                  <a:pt x="6975972" y="8838193"/>
                </a:cubicBezTo>
                <a:cubicBezTo>
                  <a:pt x="6963036" y="8863825"/>
                  <a:pt x="6950100" y="8889456"/>
                  <a:pt x="6924230" y="8902272"/>
                </a:cubicBezTo>
                <a:cubicBezTo>
                  <a:pt x="6911292" y="8902272"/>
                  <a:pt x="6911292" y="8902272"/>
                  <a:pt x="6911292" y="8889456"/>
                </a:cubicBezTo>
                <a:cubicBezTo>
                  <a:pt x="6911292" y="8889456"/>
                  <a:pt x="6911292" y="8876641"/>
                  <a:pt x="6924230" y="8876641"/>
                </a:cubicBezTo>
                <a:cubicBezTo>
                  <a:pt x="6937166" y="8863825"/>
                  <a:pt x="6937166" y="8851009"/>
                  <a:pt x="6950100" y="8838193"/>
                </a:cubicBezTo>
                <a:cubicBezTo>
                  <a:pt x="6937166" y="8838193"/>
                  <a:pt x="6937166" y="8838193"/>
                  <a:pt x="6937166" y="8825377"/>
                </a:cubicBezTo>
                <a:cubicBezTo>
                  <a:pt x="6937166" y="8825377"/>
                  <a:pt x="6924230" y="8812561"/>
                  <a:pt x="6924230" y="8799746"/>
                </a:cubicBezTo>
                <a:cubicBezTo>
                  <a:pt x="6924230" y="8799746"/>
                  <a:pt x="6924230" y="8799746"/>
                  <a:pt x="6911292" y="8812561"/>
                </a:cubicBezTo>
                <a:cubicBezTo>
                  <a:pt x="6885420" y="8825377"/>
                  <a:pt x="6859552" y="8851009"/>
                  <a:pt x="6820740" y="8825377"/>
                </a:cubicBezTo>
                <a:cubicBezTo>
                  <a:pt x="6820740" y="8812561"/>
                  <a:pt x="6820740" y="8799746"/>
                  <a:pt x="6820740" y="8799746"/>
                </a:cubicBezTo>
                <a:cubicBezTo>
                  <a:pt x="6794870" y="8825377"/>
                  <a:pt x="6756064" y="8863825"/>
                  <a:pt x="6717252" y="8915091"/>
                </a:cubicBezTo>
                <a:cubicBezTo>
                  <a:pt x="6678448" y="8966354"/>
                  <a:pt x="6626704" y="9017618"/>
                  <a:pt x="6574960" y="9043250"/>
                </a:cubicBezTo>
                <a:cubicBezTo>
                  <a:pt x="6574960" y="9081697"/>
                  <a:pt x="6587896" y="9068881"/>
                  <a:pt x="6549084" y="9107332"/>
                </a:cubicBezTo>
                <a:cubicBezTo>
                  <a:pt x="6549084" y="9107332"/>
                  <a:pt x="6536152" y="9120148"/>
                  <a:pt x="6536152" y="9132963"/>
                </a:cubicBezTo>
                <a:cubicBezTo>
                  <a:pt x="6536152" y="9132963"/>
                  <a:pt x="6523216" y="9145779"/>
                  <a:pt x="6510280" y="9132963"/>
                </a:cubicBezTo>
                <a:cubicBezTo>
                  <a:pt x="6510280" y="9132963"/>
                  <a:pt x="6510280" y="9120148"/>
                  <a:pt x="6510280" y="9120148"/>
                </a:cubicBezTo>
                <a:cubicBezTo>
                  <a:pt x="6510280" y="9107332"/>
                  <a:pt x="6510280" y="9107332"/>
                  <a:pt x="6510280" y="9107332"/>
                </a:cubicBezTo>
                <a:cubicBezTo>
                  <a:pt x="6497344" y="9107332"/>
                  <a:pt x="6471470" y="9120148"/>
                  <a:pt x="6458536" y="9132963"/>
                </a:cubicBezTo>
                <a:cubicBezTo>
                  <a:pt x="6458536" y="9145779"/>
                  <a:pt x="6458536" y="9158595"/>
                  <a:pt x="6445600" y="9171411"/>
                </a:cubicBezTo>
                <a:cubicBezTo>
                  <a:pt x="6445600" y="9171411"/>
                  <a:pt x="6445600" y="9171411"/>
                  <a:pt x="6432664" y="9184227"/>
                </a:cubicBezTo>
                <a:cubicBezTo>
                  <a:pt x="6458536" y="9184227"/>
                  <a:pt x="6471470" y="9158595"/>
                  <a:pt x="6484408" y="9145779"/>
                </a:cubicBezTo>
                <a:cubicBezTo>
                  <a:pt x="6497344" y="9158595"/>
                  <a:pt x="6432664" y="9209859"/>
                  <a:pt x="6471470" y="9222674"/>
                </a:cubicBezTo>
                <a:cubicBezTo>
                  <a:pt x="6445600" y="9248306"/>
                  <a:pt x="6419728" y="9248306"/>
                  <a:pt x="6393856" y="9299572"/>
                </a:cubicBezTo>
                <a:cubicBezTo>
                  <a:pt x="6393856" y="9299572"/>
                  <a:pt x="6393856" y="9299572"/>
                  <a:pt x="6329176" y="9261122"/>
                </a:cubicBezTo>
                <a:cubicBezTo>
                  <a:pt x="6329176" y="9261122"/>
                  <a:pt x="6342112" y="9261122"/>
                  <a:pt x="6342112" y="9248306"/>
                </a:cubicBezTo>
                <a:cubicBezTo>
                  <a:pt x="6329176" y="9261122"/>
                  <a:pt x="6329176" y="9261122"/>
                  <a:pt x="6316240" y="9261122"/>
                </a:cubicBezTo>
                <a:cubicBezTo>
                  <a:pt x="6290368" y="9312388"/>
                  <a:pt x="6342112" y="9325204"/>
                  <a:pt x="6303304" y="9376467"/>
                </a:cubicBezTo>
                <a:cubicBezTo>
                  <a:pt x="6303304" y="9389283"/>
                  <a:pt x="6316240" y="9389283"/>
                  <a:pt x="6316240" y="9402099"/>
                </a:cubicBezTo>
                <a:cubicBezTo>
                  <a:pt x="6316240" y="9402099"/>
                  <a:pt x="6316240" y="9402099"/>
                  <a:pt x="6316240" y="9414915"/>
                </a:cubicBezTo>
                <a:cubicBezTo>
                  <a:pt x="6316240" y="9427731"/>
                  <a:pt x="6303304" y="9427731"/>
                  <a:pt x="6303304" y="9440547"/>
                </a:cubicBezTo>
                <a:cubicBezTo>
                  <a:pt x="6342112" y="9466178"/>
                  <a:pt x="6316240" y="9504629"/>
                  <a:pt x="6303304" y="9530261"/>
                </a:cubicBezTo>
                <a:cubicBezTo>
                  <a:pt x="6290368" y="9530261"/>
                  <a:pt x="6303304" y="9517445"/>
                  <a:pt x="6303304" y="9504629"/>
                </a:cubicBezTo>
                <a:cubicBezTo>
                  <a:pt x="6290368" y="9491810"/>
                  <a:pt x="6290368" y="9491810"/>
                  <a:pt x="6277432" y="9504629"/>
                </a:cubicBezTo>
                <a:cubicBezTo>
                  <a:pt x="6264498" y="9491810"/>
                  <a:pt x="6277432" y="9478994"/>
                  <a:pt x="6277432" y="9466178"/>
                </a:cubicBezTo>
                <a:cubicBezTo>
                  <a:pt x="6277432" y="9466178"/>
                  <a:pt x="6277432" y="9466178"/>
                  <a:pt x="6277432" y="9453363"/>
                </a:cubicBezTo>
                <a:cubicBezTo>
                  <a:pt x="6277432" y="9453363"/>
                  <a:pt x="6277432" y="9440547"/>
                  <a:pt x="6277432" y="9440547"/>
                </a:cubicBezTo>
                <a:cubicBezTo>
                  <a:pt x="6290368" y="9427731"/>
                  <a:pt x="6290368" y="9427731"/>
                  <a:pt x="6290368" y="9414915"/>
                </a:cubicBezTo>
                <a:cubicBezTo>
                  <a:pt x="6290368" y="9414915"/>
                  <a:pt x="6290368" y="9402099"/>
                  <a:pt x="6290368" y="9402099"/>
                </a:cubicBezTo>
                <a:cubicBezTo>
                  <a:pt x="6264498" y="9389283"/>
                  <a:pt x="6225688" y="9414915"/>
                  <a:pt x="6212752" y="9440547"/>
                </a:cubicBezTo>
                <a:cubicBezTo>
                  <a:pt x="6199816" y="9478994"/>
                  <a:pt x="6186884" y="9504629"/>
                  <a:pt x="6161008" y="9530261"/>
                </a:cubicBezTo>
                <a:cubicBezTo>
                  <a:pt x="6148072" y="9568708"/>
                  <a:pt x="6148072" y="9581524"/>
                  <a:pt x="6148072" y="9594340"/>
                </a:cubicBezTo>
                <a:cubicBezTo>
                  <a:pt x="6148072" y="9607156"/>
                  <a:pt x="6148072" y="9607156"/>
                  <a:pt x="6148072" y="9619972"/>
                </a:cubicBezTo>
                <a:cubicBezTo>
                  <a:pt x="6148072" y="9619972"/>
                  <a:pt x="6148072" y="9619972"/>
                  <a:pt x="6161008" y="9632787"/>
                </a:cubicBezTo>
                <a:cubicBezTo>
                  <a:pt x="6173946" y="9632787"/>
                  <a:pt x="6186884" y="9619972"/>
                  <a:pt x="6186884" y="9619972"/>
                </a:cubicBezTo>
                <a:cubicBezTo>
                  <a:pt x="6199816" y="9607156"/>
                  <a:pt x="6199816" y="9607156"/>
                  <a:pt x="6212752" y="9594340"/>
                </a:cubicBezTo>
                <a:cubicBezTo>
                  <a:pt x="6212752" y="9594340"/>
                  <a:pt x="6212752" y="9607156"/>
                  <a:pt x="6212752" y="9619972"/>
                </a:cubicBezTo>
                <a:cubicBezTo>
                  <a:pt x="6238624" y="9607156"/>
                  <a:pt x="6277432" y="9581524"/>
                  <a:pt x="6303304" y="9568708"/>
                </a:cubicBezTo>
                <a:cubicBezTo>
                  <a:pt x="6316240" y="9555892"/>
                  <a:pt x="6329176" y="9555892"/>
                  <a:pt x="6329176" y="9568708"/>
                </a:cubicBezTo>
                <a:cubicBezTo>
                  <a:pt x="6329176" y="9568708"/>
                  <a:pt x="6329176" y="9581524"/>
                  <a:pt x="6316240" y="9594340"/>
                </a:cubicBezTo>
                <a:cubicBezTo>
                  <a:pt x="6277432" y="9619972"/>
                  <a:pt x="6238624" y="9645603"/>
                  <a:pt x="6199816" y="9658419"/>
                </a:cubicBezTo>
                <a:cubicBezTo>
                  <a:pt x="6186884" y="9658419"/>
                  <a:pt x="6173946" y="9658419"/>
                  <a:pt x="6173946" y="9658419"/>
                </a:cubicBezTo>
                <a:cubicBezTo>
                  <a:pt x="6173946" y="9696870"/>
                  <a:pt x="6122202" y="9696870"/>
                  <a:pt x="6070458" y="9735317"/>
                </a:cubicBezTo>
                <a:cubicBezTo>
                  <a:pt x="6031650" y="9812212"/>
                  <a:pt x="5992842" y="9876294"/>
                  <a:pt x="5954036" y="9953189"/>
                </a:cubicBezTo>
                <a:cubicBezTo>
                  <a:pt x="5928164" y="9991637"/>
                  <a:pt x="5902290" y="10042900"/>
                  <a:pt x="5876416" y="10081351"/>
                </a:cubicBezTo>
                <a:cubicBezTo>
                  <a:pt x="5876416" y="10094167"/>
                  <a:pt x="5876416" y="10094167"/>
                  <a:pt x="5889354" y="10106983"/>
                </a:cubicBezTo>
                <a:cubicBezTo>
                  <a:pt x="5876416" y="10106983"/>
                  <a:pt x="5850548" y="10119798"/>
                  <a:pt x="5837612" y="10132614"/>
                </a:cubicBezTo>
                <a:cubicBezTo>
                  <a:pt x="5811740" y="10171062"/>
                  <a:pt x="5785868" y="10209509"/>
                  <a:pt x="5747060" y="10260773"/>
                </a:cubicBezTo>
                <a:cubicBezTo>
                  <a:pt x="5747060" y="10260773"/>
                  <a:pt x="5759996" y="10260773"/>
                  <a:pt x="5759996" y="10247957"/>
                </a:cubicBezTo>
                <a:cubicBezTo>
                  <a:pt x="5766464" y="10254365"/>
                  <a:pt x="5763230" y="10263978"/>
                  <a:pt x="5756762" y="10273590"/>
                </a:cubicBezTo>
                <a:lnTo>
                  <a:pt x="5744918" y="10287001"/>
                </a:lnTo>
                <a:lnTo>
                  <a:pt x="5721788" y="10287001"/>
                </a:lnTo>
                <a:lnTo>
                  <a:pt x="5721188" y="10286407"/>
                </a:lnTo>
                <a:lnTo>
                  <a:pt x="5720588" y="10287001"/>
                </a:lnTo>
                <a:lnTo>
                  <a:pt x="0" y="10287001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63500"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 noChangeAspect="1"/>
          </p:cNvSpPr>
          <p:nvPr>
            <p:ph type="pic" sz="quarter" idx="11"/>
          </p:nvPr>
        </p:nvSpPr>
        <p:spPr>
          <a:xfrm>
            <a:off x="-1" y="2514600"/>
            <a:ext cx="8483601" cy="3633456"/>
          </a:xfrm>
          <a:custGeom>
            <a:avLst/>
            <a:gdLst>
              <a:gd name="connsiteX0" fmla="*/ 4937764 w 12725401"/>
              <a:gd name="connsiteY0" fmla="*/ 4143255 h 5450184"/>
              <a:gd name="connsiteX1" fmla="*/ 4944758 w 12725401"/>
              <a:gd name="connsiteY1" fmla="*/ 4152119 h 5450184"/>
              <a:gd name="connsiteX2" fmla="*/ 4966012 w 12725401"/>
              <a:gd name="connsiteY2" fmla="*/ 4160748 h 5450184"/>
              <a:gd name="connsiteX3" fmla="*/ 4953324 w 12725401"/>
              <a:gd name="connsiteY3" fmla="*/ 4172379 h 5450184"/>
              <a:gd name="connsiteX4" fmla="*/ 4996820 w 12725401"/>
              <a:gd name="connsiteY4" fmla="*/ 4194353 h 5450184"/>
              <a:gd name="connsiteX5" fmla="*/ 4976802 w 12725401"/>
              <a:gd name="connsiteY5" fmla="*/ 4176157 h 5450184"/>
              <a:gd name="connsiteX6" fmla="*/ 4979852 w 12725401"/>
              <a:gd name="connsiteY6" fmla="*/ 4157196 h 5450184"/>
              <a:gd name="connsiteX7" fmla="*/ 4983564 w 12725401"/>
              <a:gd name="connsiteY7" fmla="*/ 4152985 h 5450184"/>
              <a:gd name="connsiteX8" fmla="*/ 7084974 w 12725401"/>
              <a:gd name="connsiteY8" fmla="*/ 1 h 5450184"/>
              <a:gd name="connsiteX9" fmla="*/ 7506395 w 12725401"/>
              <a:gd name="connsiteY9" fmla="*/ 87464 h 5450184"/>
              <a:gd name="connsiteX10" fmla="*/ 7658404 w 12725401"/>
              <a:gd name="connsiteY10" fmla="*/ 127043 h 5450184"/>
              <a:gd name="connsiteX11" fmla="*/ 7947947 w 12725401"/>
              <a:gd name="connsiteY11" fmla="*/ 81810 h 5450184"/>
              <a:gd name="connsiteX12" fmla="*/ 8367784 w 12725401"/>
              <a:gd name="connsiteY12" fmla="*/ 336247 h 5450184"/>
              <a:gd name="connsiteX13" fmla="*/ 8469124 w 12725401"/>
              <a:gd name="connsiteY13" fmla="*/ 307977 h 5450184"/>
              <a:gd name="connsiteX14" fmla="*/ 8635610 w 12725401"/>
              <a:gd name="connsiteY14" fmla="*/ 341901 h 5450184"/>
              <a:gd name="connsiteX15" fmla="*/ 8729712 w 12725401"/>
              <a:gd name="connsiteY15" fmla="*/ 449330 h 5450184"/>
              <a:gd name="connsiteX16" fmla="*/ 9019255 w 12725401"/>
              <a:gd name="connsiteY16" fmla="*/ 438022 h 5450184"/>
              <a:gd name="connsiteX17" fmla="*/ 9272604 w 12725401"/>
              <a:gd name="connsiteY17" fmla="*/ 415405 h 5450184"/>
              <a:gd name="connsiteX18" fmla="*/ 9352229 w 12725401"/>
              <a:gd name="connsiteY18" fmla="*/ 556759 h 5450184"/>
              <a:gd name="connsiteX19" fmla="*/ 9446330 w 12725401"/>
              <a:gd name="connsiteY19" fmla="*/ 551105 h 5450184"/>
              <a:gd name="connsiteX20" fmla="*/ 9924076 w 12725401"/>
              <a:gd name="connsiteY20" fmla="*/ 601992 h 5450184"/>
              <a:gd name="connsiteX21" fmla="*/ 9981984 w 12725401"/>
              <a:gd name="connsiteY21" fmla="*/ 703768 h 5450184"/>
              <a:gd name="connsiteX22" fmla="*/ 10235334 w 12725401"/>
              <a:gd name="connsiteY22" fmla="*/ 760309 h 5450184"/>
              <a:gd name="connsiteX23" fmla="*/ 10669648 w 12725401"/>
              <a:gd name="connsiteY23" fmla="*/ 856430 h 5450184"/>
              <a:gd name="connsiteX24" fmla="*/ 10734795 w 12725401"/>
              <a:gd name="connsiteY24" fmla="*/ 975167 h 5450184"/>
              <a:gd name="connsiteX25" fmla="*/ 11089485 w 12725401"/>
              <a:gd name="connsiteY25" fmla="*/ 1026054 h 5450184"/>
              <a:gd name="connsiteX26" fmla="*/ 11140155 w 12725401"/>
              <a:gd name="connsiteY26" fmla="*/ 1173063 h 5450184"/>
              <a:gd name="connsiteX27" fmla="*/ 11241495 w 12725401"/>
              <a:gd name="connsiteY27" fmla="*/ 1212642 h 5450184"/>
              <a:gd name="connsiteX28" fmla="*/ 11313880 w 12725401"/>
              <a:gd name="connsiteY28" fmla="*/ 1184371 h 5450184"/>
              <a:gd name="connsiteX29" fmla="*/ 11422459 w 12725401"/>
              <a:gd name="connsiteY29" fmla="*/ 1331379 h 5450184"/>
              <a:gd name="connsiteX30" fmla="*/ 11516560 w 12725401"/>
              <a:gd name="connsiteY30" fmla="*/ 1337033 h 5450184"/>
              <a:gd name="connsiteX31" fmla="*/ 11531038 w 12725401"/>
              <a:gd name="connsiteY31" fmla="*/ 1450117 h 5450184"/>
              <a:gd name="connsiteX32" fmla="*/ 11740956 w 12725401"/>
              <a:gd name="connsiteY32" fmla="*/ 1467079 h 5450184"/>
              <a:gd name="connsiteX33" fmla="*/ 11704763 w 12725401"/>
              <a:gd name="connsiteY33" fmla="*/ 1517967 h 5450184"/>
              <a:gd name="connsiteX34" fmla="*/ 11885727 w 12725401"/>
              <a:gd name="connsiteY34" fmla="*/ 1585817 h 5450184"/>
              <a:gd name="connsiteX35" fmla="*/ 12059453 w 12725401"/>
              <a:gd name="connsiteY35" fmla="*/ 1834599 h 5450184"/>
              <a:gd name="connsiteX36" fmla="*/ 12175270 w 12725401"/>
              <a:gd name="connsiteY36" fmla="*/ 2253007 h 5450184"/>
              <a:gd name="connsiteX37" fmla="*/ 12247655 w 12725401"/>
              <a:gd name="connsiteY37" fmla="*/ 2286932 h 5450184"/>
              <a:gd name="connsiteX38" fmla="*/ 12175270 w 12725401"/>
              <a:gd name="connsiteY38" fmla="*/ 2332166 h 5450184"/>
              <a:gd name="connsiteX39" fmla="*/ 12291087 w 12725401"/>
              <a:gd name="connsiteY39" fmla="*/ 2371745 h 5450184"/>
              <a:gd name="connsiteX40" fmla="*/ 12501005 w 12725401"/>
              <a:gd name="connsiteY40" fmla="*/ 2575295 h 5450184"/>
              <a:gd name="connsiteX41" fmla="*/ 12428620 w 12725401"/>
              <a:gd name="connsiteY41" fmla="*/ 2688378 h 5450184"/>
              <a:gd name="connsiteX42" fmla="*/ 12616822 w 12725401"/>
              <a:gd name="connsiteY42" fmla="*/ 2829732 h 5450184"/>
              <a:gd name="connsiteX43" fmla="*/ 12587868 w 12725401"/>
              <a:gd name="connsiteY43" fmla="*/ 2869311 h 5450184"/>
              <a:gd name="connsiteX44" fmla="*/ 12725401 w 12725401"/>
              <a:gd name="connsiteY44" fmla="*/ 2976740 h 5450184"/>
              <a:gd name="connsiteX45" fmla="*/ 12645777 w 12725401"/>
              <a:gd name="connsiteY45" fmla="*/ 3010665 h 5450184"/>
              <a:gd name="connsiteX46" fmla="*/ 12631300 w 12725401"/>
              <a:gd name="connsiteY46" fmla="*/ 3140711 h 5450184"/>
              <a:gd name="connsiteX47" fmla="*/ 12674732 w 12725401"/>
              <a:gd name="connsiteY47" fmla="*/ 3304682 h 5450184"/>
              <a:gd name="connsiteX48" fmla="*/ 12573391 w 12725401"/>
              <a:gd name="connsiteY48" fmla="*/ 3406457 h 5450184"/>
              <a:gd name="connsiteX49" fmla="*/ 12638539 w 12725401"/>
              <a:gd name="connsiteY49" fmla="*/ 3462998 h 5450184"/>
              <a:gd name="connsiteX50" fmla="*/ 12464812 w 12725401"/>
              <a:gd name="connsiteY50" fmla="*/ 3587389 h 5450184"/>
              <a:gd name="connsiteX51" fmla="*/ 12414143 w 12725401"/>
              <a:gd name="connsiteY51" fmla="*/ 3740052 h 5450184"/>
              <a:gd name="connsiteX52" fmla="*/ 12341757 w 12725401"/>
              <a:gd name="connsiteY52" fmla="*/ 3728743 h 5450184"/>
              <a:gd name="connsiteX53" fmla="*/ 12320042 w 12725401"/>
              <a:gd name="connsiteY53" fmla="*/ 3785285 h 5450184"/>
              <a:gd name="connsiteX54" fmla="*/ 12486528 w 12725401"/>
              <a:gd name="connsiteY54" fmla="*/ 3858789 h 5450184"/>
              <a:gd name="connsiteX55" fmla="*/ 12399666 w 12725401"/>
              <a:gd name="connsiteY55" fmla="*/ 4034068 h 5450184"/>
              <a:gd name="connsiteX56" fmla="*/ 12102884 w 12725401"/>
              <a:gd name="connsiteY56" fmla="*/ 4079301 h 5450184"/>
              <a:gd name="connsiteX57" fmla="*/ 12139077 w 12725401"/>
              <a:gd name="connsiteY57" fmla="*/ 4237618 h 5450184"/>
              <a:gd name="connsiteX58" fmla="*/ 11936397 w 12725401"/>
              <a:gd name="connsiteY58" fmla="*/ 4407243 h 5450184"/>
              <a:gd name="connsiteX59" fmla="*/ 11806103 w 12725401"/>
              <a:gd name="connsiteY59" fmla="*/ 4429860 h 5450184"/>
              <a:gd name="connsiteX60" fmla="*/ 11791626 w 12725401"/>
              <a:gd name="connsiteY60" fmla="*/ 4520326 h 5450184"/>
              <a:gd name="connsiteX61" fmla="*/ 11559992 w 12725401"/>
              <a:gd name="connsiteY61" fmla="*/ 4514672 h 5450184"/>
              <a:gd name="connsiteX62" fmla="*/ 11523799 w 12725401"/>
              <a:gd name="connsiteY62" fmla="*/ 4458130 h 5450184"/>
              <a:gd name="connsiteX63" fmla="*/ 11313880 w 12725401"/>
              <a:gd name="connsiteY63" fmla="*/ 4458130 h 5450184"/>
              <a:gd name="connsiteX64" fmla="*/ 11212541 w 12725401"/>
              <a:gd name="connsiteY64" fmla="*/ 4531634 h 5450184"/>
              <a:gd name="connsiteX65" fmla="*/ 11205302 w 12725401"/>
              <a:gd name="connsiteY65" fmla="*/ 4593830 h 5450184"/>
              <a:gd name="connsiteX66" fmla="*/ 10785465 w 12725401"/>
              <a:gd name="connsiteY66" fmla="*/ 4571213 h 5450184"/>
              <a:gd name="connsiteX67" fmla="*/ 10416298 w 12725401"/>
              <a:gd name="connsiteY67" fmla="*/ 4627755 h 5450184"/>
              <a:gd name="connsiteX68" fmla="*/ 10293243 w 12725401"/>
              <a:gd name="connsiteY68" fmla="*/ 4684296 h 5450184"/>
              <a:gd name="connsiteX69" fmla="*/ 10278765 w 12725401"/>
              <a:gd name="connsiteY69" fmla="*/ 4656026 h 5450184"/>
              <a:gd name="connsiteX70" fmla="*/ 9670726 w 12725401"/>
              <a:gd name="connsiteY70" fmla="*/ 4763454 h 5450184"/>
              <a:gd name="connsiteX71" fmla="*/ 9373945 w 12725401"/>
              <a:gd name="connsiteY71" fmla="*/ 4735184 h 5450184"/>
              <a:gd name="connsiteX72" fmla="*/ 9337752 w 12725401"/>
              <a:gd name="connsiteY72" fmla="*/ 4797380 h 5450184"/>
              <a:gd name="connsiteX73" fmla="*/ 9164026 w 12725401"/>
              <a:gd name="connsiteY73" fmla="*/ 4853920 h 5450184"/>
              <a:gd name="connsiteX74" fmla="*/ 8932392 w 12725401"/>
              <a:gd name="connsiteY74" fmla="*/ 4786070 h 5450184"/>
              <a:gd name="connsiteX75" fmla="*/ 8613895 w 12725401"/>
              <a:gd name="connsiteY75" fmla="*/ 4763454 h 5450184"/>
              <a:gd name="connsiteX76" fmla="*/ 8555987 w 12725401"/>
              <a:gd name="connsiteY76" fmla="*/ 4746492 h 5450184"/>
              <a:gd name="connsiteX77" fmla="*/ 8454647 w 12725401"/>
              <a:gd name="connsiteY77" fmla="*/ 4836958 h 5450184"/>
              <a:gd name="connsiteX78" fmla="*/ 8266444 w 12725401"/>
              <a:gd name="connsiteY78" fmla="*/ 4819996 h 5450184"/>
              <a:gd name="connsiteX79" fmla="*/ 8114434 w 12725401"/>
              <a:gd name="connsiteY79" fmla="*/ 4644717 h 5450184"/>
              <a:gd name="connsiteX80" fmla="*/ 7788699 w 12725401"/>
              <a:gd name="connsiteY80" fmla="*/ 4656026 h 5450184"/>
              <a:gd name="connsiteX81" fmla="*/ 7672881 w 12725401"/>
              <a:gd name="connsiteY81" fmla="*/ 4571213 h 5450184"/>
              <a:gd name="connsiteX82" fmla="*/ 7129989 w 12725401"/>
              <a:gd name="connsiteY82" fmla="*/ 4435514 h 5450184"/>
              <a:gd name="connsiteX83" fmla="*/ 6862162 w 12725401"/>
              <a:gd name="connsiteY83" fmla="*/ 4390281 h 5450184"/>
              <a:gd name="connsiteX84" fmla="*/ 6673959 w 12725401"/>
              <a:gd name="connsiteY84" fmla="*/ 4412897 h 5450184"/>
              <a:gd name="connsiteX85" fmla="*/ 6304793 w 12725401"/>
              <a:gd name="connsiteY85" fmla="*/ 4356356 h 5450184"/>
              <a:gd name="connsiteX86" fmla="*/ 6268600 w 12725401"/>
              <a:gd name="connsiteY86" fmla="*/ 4311122 h 5450184"/>
              <a:gd name="connsiteX87" fmla="*/ 6065920 w 12725401"/>
              <a:gd name="connsiteY87" fmla="*/ 4345047 h 5450184"/>
              <a:gd name="connsiteX88" fmla="*/ 5747423 w 12725401"/>
              <a:gd name="connsiteY88" fmla="*/ 4192385 h 5450184"/>
              <a:gd name="connsiteX89" fmla="*/ 5457880 w 12725401"/>
              <a:gd name="connsiteY89" fmla="*/ 4113226 h 5450184"/>
              <a:gd name="connsiteX90" fmla="*/ 5327585 w 12725401"/>
              <a:gd name="connsiteY90" fmla="*/ 4169768 h 5450184"/>
              <a:gd name="connsiteX91" fmla="*/ 5276916 w 12725401"/>
              <a:gd name="connsiteY91" fmla="*/ 4118880 h 5450184"/>
              <a:gd name="connsiteX92" fmla="*/ 5088713 w 12725401"/>
              <a:gd name="connsiteY92" fmla="*/ 4158460 h 5450184"/>
              <a:gd name="connsiteX93" fmla="*/ 5045607 w 12725401"/>
              <a:gd name="connsiteY93" fmla="*/ 4160945 h 5450184"/>
              <a:gd name="connsiteX94" fmla="*/ 5033633 w 12725401"/>
              <a:gd name="connsiteY94" fmla="*/ 4159872 h 5450184"/>
              <a:gd name="connsiteX95" fmla="*/ 5052923 w 12725401"/>
              <a:gd name="connsiteY95" fmla="*/ 4168222 h 5450184"/>
              <a:gd name="connsiteX96" fmla="*/ 5065691 w 12725401"/>
              <a:gd name="connsiteY96" fmla="*/ 4193065 h 5450184"/>
              <a:gd name="connsiteX97" fmla="*/ 5065362 w 12725401"/>
              <a:gd name="connsiteY97" fmla="*/ 4170875 h 5450184"/>
              <a:gd name="connsiteX98" fmla="*/ 5104493 w 12725401"/>
              <a:gd name="connsiteY98" fmla="*/ 4177172 h 5450184"/>
              <a:gd name="connsiteX99" fmla="*/ 5141071 w 12725401"/>
              <a:gd name="connsiteY99" fmla="*/ 4166129 h 5450184"/>
              <a:gd name="connsiteX100" fmla="*/ 5165702 w 12725401"/>
              <a:gd name="connsiteY100" fmla="*/ 4185719 h 5450184"/>
              <a:gd name="connsiteX101" fmla="*/ 5204665 w 12725401"/>
              <a:gd name="connsiteY101" fmla="*/ 4242773 h 5450184"/>
              <a:gd name="connsiteX102" fmla="*/ 5221553 w 12725401"/>
              <a:gd name="connsiteY102" fmla="*/ 4235725 h 5450184"/>
              <a:gd name="connsiteX103" fmla="*/ 5237946 w 12725401"/>
              <a:gd name="connsiteY103" fmla="*/ 4257244 h 5450184"/>
              <a:gd name="connsiteX104" fmla="*/ 5241407 w 12725401"/>
              <a:gd name="connsiteY104" fmla="*/ 4242826 h 5450184"/>
              <a:gd name="connsiteX105" fmla="*/ 5270322 w 12725401"/>
              <a:gd name="connsiteY105" fmla="*/ 4241619 h 5450184"/>
              <a:gd name="connsiteX106" fmla="*/ 5267770 w 12725401"/>
              <a:gd name="connsiteY106" fmla="*/ 4224280 h 5450184"/>
              <a:gd name="connsiteX107" fmla="*/ 5271395 w 12725401"/>
              <a:gd name="connsiteY107" fmla="*/ 4220956 h 5450184"/>
              <a:gd name="connsiteX108" fmla="*/ 5281197 w 12725401"/>
              <a:gd name="connsiteY108" fmla="*/ 4231649 h 5450184"/>
              <a:gd name="connsiteX109" fmla="*/ 5299238 w 12725401"/>
              <a:gd name="connsiteY109" fmla="*/ 4240412 h 5450184"/>
              <a:gd name="connsiteX110" fmla="*/ 5333756 w 12725401"/>
              <a:gd name="connsiteY110" fmla="*/ 4245315 h 5450184"/>
              <a:gd name="connsiteX111" fmla="*/ 5342898 w 12725401"/>
              <a:gd name="connsiteY111" fmla="*/ 4273481 h 5450184"/>
              <a:gd name="connsiteX112" fmla="*/ 5426845 w 12725401"/>
              <a:gd name="connsiteY112" fmla="*/ 4266805 h 5450184"/>
              <a:gd name="connsiteX113" fmla="*/ 5462515 w 12725401"/>
              <a:gd name="connsiteY113" fmla="*/ 4287520 h 5450184"/>
              <a:gd name="connsiteX114" fmla="*/ 5457654 w 12725401"/>
              <a:gd name="connsiteY114" fmla="*/ 4300411 h 5450184"/>
              <a:gd name="connsiteX115" fmla="*/ 5473882 w 12725401"/>
              <a:gd name="connsiteY115" fmla="*/ 4310836 h 5450184"/>
              <a:gd name="connsiteX116" fmla="*/ 5500821 w 12725401"/>
              <a:gd name="connsiteY116" fmla="*/ 4300195 h 5450184"/>
              <a:gd name="connsiteX117" fmla="*/ 5511364 w 12725401"/>
              <a:gd name="connsiteY117" fmla="*/ 4329889 h 5450184"/>
              <a:gd name="connsiteX118" fmla="*/ 5531054 w 12725401"/>
              <a:gd name="connsiteY118" fmla="*/ 4325895 h 5450184"/>
              <a:gd name="connsiteX119" fmla="*/ 5541681 w 12725401"/>
              <a:gd name="connsiteY119" fmla="*/ 4330209 h 5450184"/>
              <a:gd name="connsiteX120" fmla="*/ 5555849 w 12725401"/>
              <a:gd name="connsiteY120" fmla="*/ 4356580 h 5450184"/>
              <a:gd name="connsiteX121" fmla="*/ 5591850 w 12725401"/>
              <a:gd name="connsiteY121" fmla="*/ 4337631 h 5450184"/>
              <a:gd name="connsiteX122" fmla="*/ 5608407 w 12725401"/>
              <a:gd name="connsiteY122" fmla="*/ 4370246 h 5450184"/>
              <a:gd name="connsiteX123" fmla="*/ 5651903 w 12725401"/>
              <a:gd name="connsiteY123" fmla="*/ 4392220 h 5450184"/>
              <a:gd name="connsiteX124" fmla="*/ 5646630 w 12725401"/>
              <a:gd name="connsiteY124" fmla="*/ 4408300 h 5450184"/>
              <a:gd name="connsiteX125" fmla="*/ 5703306 w 12725401"/>
              <a:gd name="connsiteY125" fmla="*/ 4451928 h 5450184"/>
              <a:gd name="connsiteX126" fmla="*/ 5686005 w 12725401"/>
              <a:gd name="connsiteY126" fmla="*/ 4462166 h 5450184"/>
              <a:gd name="connsiteX127" fmla="*/ 5693583 w 12725401"/>
              <a:gd name="connsiteY127" fmla="*/ 4477709 h 5450184"/>
              <a:gd name="connsiteX128" fmla="*/ 5707259 w 12725401"/>
              <a:gd name="connsiteY128" fmla="*/ 4470794 h 5450184"/>
              <a:gd name="connsiteX129" fmla="*/ 5724804 w 12725401"/>
              <a:gd name="connsiteY129" fmla="*/ 4508125 h 5450184"/>
              <a:gd name="connsiteX130" fmla="*/ 5779752 w 12725401"/>
              <a:gd name="connsiteY130" fmla="*/ 4528036 h 5450184"/>
              <a:gd name="connsiteX131" fmla="*/ 5787825 w 12725401"/>
              <a:gd name="connsiteY131" fmla="*/ 4515011 h 5450184"/>
              <a:gd name="connsiteX132" fmla="*/ 5795815 w 12725401"/>
              <a:gd name="connsiteY132" fmla="*/ 4527365 h 5450184"/>
              <a:gd name="connsiteX133" fmla="*/ 5785765 w 12725401"/>
              <a:gd name="connsiteY133" fmla="*/ 4530957 h 5450184"/>
              <a:gd name="connsiteX134" fmla="*/ 5804218 w 12725401"/>
              <a:gd name="connsiteY134" fmla="*/ 4536530 h 5450184"/>
              <a:gd name="connsiteX135" fmla="*/ 5807266 w 12725401"/>
              <a:gd name="connsiteY135" fmla="*/ 4525301 h 5450184"/>
              <a:gd name="connsiteX136" fmla="*/ 5824235 w 12725401"/>
              <a:gd name="connsiteY136" fmla="*/ 4554726 h 5450184"/>
              <a:gd name="connsiteX137" fmla="*/ 5819703 w 12725401"/>
              <a:gd name="connsiteY137" fmla="*/ 4589807 h 5450184"/>
              <a:gd name="connsiteX138" fmla="*/ 5872757 w 12725401"/>
              <a:gd name="connsiteY138" fmla="*/ 4574905 h 5450184"/>
              <a:gd name="connsiteX139" fmla="*/ 5874485 w 12725401"/>
              <a:gd name="connsiteY139" fmla="*/ 4598622 h 5450184"/>
              <a:gd name="connsiteX140" fmla="*/ 5892527 w 12725401"/>
              <a:gd name="connsiteY140" fmla="*/ 4607385 h 5450184"/>
              <a:gd name="connsiteX141" fmla="*/ 5906614 w 12725401"/>
              <a:gd name="connsiteY141" fmla="*/ 4597281 h 5450184"/>
              <a:gd name="connsiteX142" fmla="*/ 5919466 w 12725401"/>
              <a:gd name="connsiteY142" fmla="*/ 4596745 h 5450184"/>
              <a:gd name="connsiteX143" fmla="*/ 5939319 w 12725401"/>
              <a:gd name="connsiteY143" fmla="*/ 4603846 h 5450184"/>
              <a:gd name="connsiteX144" fmla="*/ 5936682 w 12725401"/>
              <a:gd name="connsiteY144" fmla="*/ 4611886 h 5450184"/>
              <a:gd name="connsiteX145" fmla="*/ 5986769 w 12725401"/>
              <a:gd name="connsiteY145" fmla="*/ 4644687 h 5450184"/>
              <a:gd name="connsiteX146" fmla="*/ 5975234 w 12725401"/>
              <a:gd name="connsiteY146" fmla="*/ 4672130 h 5450184"/>
              <a:gd name="connsiteX147" fmla="*/ 6007855 w 12725401"/>
              <a:gd name="connsiteY147" fmla="*/ 4704074 h 5450184"/>
              <a:gd name="connsiteX148" fmla="*/ 5988742 w 12725401"/>
              <a:gd name="connsiteY148" fmla="*/ 4715974 h 5450184"/>
              <a:gd name="connsiteX149" fmla="*/ 6015101 w 12725401"/>
              <a:gd name="connsiteY149" fmla="*/ 4759281 h 5450184"/>
              <a:gd name="connsiteX150" fmla="*/ 6013453 w 12725401"/>
              <a:gd name="connsiteY150" fmla="*/ 4772037 h 5450184"/>
              <a:gd name="connsiteX151" fmla="*/ 5998377 w 12725401"/>
              <a:gd name="connsiteY151" fmla="*/ 4777424 h 5450184"/>
              <a:gd name="connsiteX152" fmla="*/ 5985770 w 12725401"/>
              <a:gd name="connsiteY152" fmla="*/ 4825530 h 5450184"/>
              <a:gd name="connsiteX153" fmla="*/ 6018475 w 12725401"/>
              <a:gd name="connsiteY153" fmla="*/ 4832095 h 5450184"/>
              <a:gd name="connsiteX154" fmla="*/ 6022180 w 12725401"/>
              <a:gd name="connsiteY154" fmla="*/ 4865246 h 5450184"/>
              <a:gd name="connsiteX155" fmla="*/ 5989472 w 12725401"/>
              <a:gd name="connsiteY155" fmla="*/ 4920534 h 5450184"/>
              <a:gd name="connsiteX156" fmla="*/ 5999275 w 12725401"/>
              <a:gd name="connsiteY156" fmla="*/ 4931227 h 5450184"/>
              <a:gd name="connsiteX157" fmla="*/ 6000840 w 12725401"/>
              <a:gd name="connsiteY157" fmla="*/ 4943849 h 5450184"/>
              <a:gd name="connsiteX158" fmla="*/ 5983127 w 12725401"/>
              <a:gd name="connsiteY158" fmla="*/ 4957276 h 5450184"/>
              <a:gd name="connsiteX159" fmla="*/ 5982879 w 12725401"/>
              <a:gd name="connsiteY159" fmla="*/ 4971560 h 5450184"/>
              <a:gd name="connsiteX160" fmla="*/ 6005121 w 12725401"/>
              <a:gd name="connsiteY160" fmla="*/ 4984906 h 5450184"/>
              <a:gd name="connsiteX161" fmla="*/ 5984856 w 12725401"/>
              <a:gd name="connsiteY161" fmla="*/ 4980994 h 5450184"/>
              <a:gd name="connsiteX162" fmla="*/ 5999272 w 12725401"/>
              <a:gd name="connsiteY162" fmla="*/ 4993080 h 5450184"/>
              <a:gd name="connsiteX163" fmla="*/ 6004049 w 12725401"/>
              <a:gd name="connsiteY163" fmla="*/ 5005568 h 5450184"/>
              <a:gd name="connsiteX164" fmla="*/ 5978182 w 12725401"/>
              <a:gd name="connsiteY164" fmla="*/ 4995546 h 5450184"/>
              <a:gd name="connsiteX165" fmla="*/ 6005614 w 12725401"/>
              <a:gd name="connsiteY165" fmla="*/ 5018191 h 5450184"/>
              <a:gd name="connsiteX166" fmla="*/ 5991938 w 12725401"/>
              <a:gd name="connsiteY166" fmla="*/ 5025105 h 5450184"/>
              <a:gd name="connsiteX167" fmla="*/ 6001905 w 12725401"/>
              <a:gd name="connsiteY167" fmla="*/ 5046893 h 5450184"/>
              <a:gd name="connsiteX168" fmla="*/ 5953380 w 12725401"/>
              <a:gd name="connsiteY168" fmla="*/ 5088568 h 5450184"/>
              <a:gd name="connsiteX169" fmla="*/ 5942589 w 12725401"/>
              <a:gd name="connsiteY169" fmla="*/ 5073158 h 5450184"/>
              <a:gd name="connsiteX170" fmla="*/ 5945967 w 12725401"/>
              <a:gd name="connsiteY170" fmla="*/ 5084119 h 5450184"/>
              <a:gd name="connsiteX171" fmla="*/ 5927513 w 12725401"/>
              <a:gd name="connsiteY171" fmla="*/ 5078545 h 5450184"/>
              <a:gd name="connsiteX172" fmla="*/ 5898350 w 12725401"/>
              <a:gd name="connsiteY172" fmla="*/ 5094036 h 5450184"/>
              <a:gd name="connsiteX173" fmla="*/ 5905436 w 12725401"/>
              <a:gd name="connsiteY173" fmla="*/ 5076295 h 5450184"/>
              <a:gd name="connsiteX174" fmla="*/ 5902471 w 12725401"/>
              <a:gd name="connsiteY174" fmla="*/ 5062145 h 5450184"/>
              <a:gd name="connsiteX175" fmla="*/ 5891431 w 12725401"/>
              <a:gd name="connsiteY175" fmla="*/ 5061020 h 5450184"/>
              <a:gd name="connsiteX176" fmla="*/ 5879321 w 12725401"/>
              <a:gd name="connsiteY176" fmla="*/ 5080557 h 5450184"/>
              <a:gd name="connsiteX177" fmla="*/ 5882781 w 12725401"/>
              <a:gd name="connsiteY177" fmla="*/ 5066139 h 5450184"/>
              <a:gd name="connsiteX178" fmla="*/ 5867869 w 12725401"/>
              <a:gd name="connsiteY178" fmla="*/ 5082621 h 5450184"/>
              <a:gd name="connsiteX179" fmla="*/ 5849829 w 12725401"/>
              <a:gd name="connsiteY179" fmla="*/ 5073858 h 5450184"/>
              <a:gd name="connsiteX180" fmla="*/ 5843155 w 12725401"/>
              <a:gd name="connsiteY180" fmla="*/ 5088410 h 5450184"/>
              <a:gd name="connsiteX181" fmla="*/ 5820005 w 12725401"/>
              <a:gd name="connsiteY181" fmla="*/ 5106822 h 5450184"/>
              <a:gd name="connsiteX182" fmla="*/ 5813167 w 12725401"/>
              <a:gd name="connsiteY182" fmla="*/ 5110279 h 5450184"/>
              <a:gd name="connsiteX183" fmla="*/ 5807566 w 12725401"/>
              <a:gd name="connsiteY183" fmla="*/ 5104169 h 5450184"/>
              <a:gd name="connsiteX184" fmla="*/ 5768515 w 12725401"/>
              <a:gd name="connsiteY184" fmla="*/ 5134347 h 5450184"/>
              <a:gd name="connsiteX185" fmla="*/ 5747674 w 12725401"/>
              <a:gd name="connsiteY185" fmla="*/ 5122529 h 5450184"/>
              <a:gd name="connsiteX186" fmla="*/ 5731361 w 12725401"/>
              <a:gd name="connsiteY186" fmla="*/ 5137484 h 5450184"/>
              <a:gd name="connsiteX187" fmla="*/ 5700633 w 12725401"/>
              <a:gd name="connsiteY187" fmla="*/ 5140352 h 5450184"/>
              <a:gd name="connsiteX188" fmla="*/ 5666608 w 12725401"/>
              <a:gd name="connsiteY188" fmla="*/ 5168734 h 5450184"/>
              <a:gd name="connsiteX189" fmla="*/ 5669573 w 12725401"/>
              <a:gd name="connsiteY189" fmla="*/ 5182884 h 5450184"/>
              <a:gd name="connsiteX190" fmla="*/ 5653261 w 12725401"/>
              <a:gd name="connsiteY190" fmla="*/ 5197838 h 5450184"/>
              <a:gd name="connsiteX191" fmla="*/ 5626570 w 12725401"/>
              <a:gd name="connsiteY191" fmla="*/ 5194195 h 5450184"/>
              <a:gd name="connsiteX192" fmla="*/ 5618908 w 12725401"/>
              <a:gd name="connsiteY192" fmla="*/ 5204030 h 5450184"/>
              <a:gd name="connsiteX193" fmla="*/ 5624674 w 12725401"/>
              <a:gd name="connsiteY193" fmla="*/ 5221235 h 5450184"/>
              <a:gd name="connsiteX194" fmla="*/ 5588096 w 12725401"/>
              <a:gd name="connsiteY194" fmla="*/ 5232278 h 5450184"/>
              <a:gd name="connsiteX195" fmla="*/ 5598971 w 12725401"/>
              <a:gd name="connsiteY195" fmla="*/ 5222308 h 5450184"/>
              <a:gd name="connsiteX196" fmla="*/ 5538667 w 12725401"/>
              <a:gd name="connsiteY196" fmla="*/ 5243857 h 5450184"/>
              <a:gd name="connsiteX197" fmla="*/ 5512636 w 12725401"/>
              <a:gd name="connsiteY197" fmla="*/ 5222740 h 5450184"/>
              <a:gd name="connsiteX198" fmla="*/ 5504149 w 12725401"/>
              <a:gd name="connsiteY198" fmla="*/ 5238953 h 5450184"/>
              <a:gd name="connsiteX199" fmla="*/ 5498960 w 12725401"/>
              <a:gd name="connsiteY199" fmla="*/ 5229654 h 5450184"/>
              <a:gd name="connsiteX200" fmla="*/ 5488661 w 12725401"/>
              <a:gd name="connsiteY200" fmla="*/ 5247530 h 5450184"/>
              <a:gd name="connsiteX201" fmla="*/ 5470456 w 12725401"/>
              <a:gd name="connsiteY201" fmla="*/ 5227672 h 5450184"/>
              <a:gd name="connsiteX202" fmla="*/ 5442529 w 12725401"/>
              <a:gd name="connsiteY202" fmla="*/ 5233595 h 5450184"/>
              <a:gd name="connsiteX203" fmla="*/ 5436843 w 12725401"/>
              <a:gd name="connsiteY203" fmla="*/ 5252865 h 5450184"/>
              <a:gd name="connsiteX204" fmla="*/ 5445906 w 12725401"/>
              <a:gd name="connsiteY204" fmla="*/ 5244556 h 5450184"/>
              <a:gd name="connsiteX205" fmla="*/ 5412705 w 12725401"/>
              <a:gd name="connsiteY205" fmla="*/ 5266560 h 5450184"/>
              <a:gd name="connsiteX206" fmla="*/ 5400594 w 12725401"/>
              <a:gd name="connsiteY206" fmla="*/ 5286097 h 5450184"/>
              <a:gd name="connsiteX207" fmla="*/ 5362452 w 12725401"/>
              <a:gd name="connsiteY207" fmla="*/ 5284517 h 5450184"/>
              <a:gd name="connsiteX208" fmla="*/ 5331228 w 12725401"/>
              <a:gd name="connsiteY208" fmla="*/ 5315954 h 5450184"/>
              <a:gd name="connsiteX209" fmla="*/ 5302148 w 12725401"/>
              <a:gd name="connsiteY209" fmla="*/ 5306066 h 5450184"/>
              <a:gd name="connsiteX210" fmla="*/ 5293169 w 12725401"/>
              <a:gd name="connsiteY210" fmla="*/ 5288995 h 5450184"/>
              <a:gd name="connsiteX211" fmla="*/ 5275704 w 12725401"/>
              <a:gd name="connsiteY211" fmla="*/ 5288138 h 5450184"/>
              <a:gd name="connsiteX212" fmla="*/ 5264994 w 12725401"/>
              <a:gd name="connsiteY212" fmla="*/ 5309202 h 5450184"/>
              <a:gd name="connsiteX213" fmla="*/ 5247941 w 12725401"/>
              <a:gd name="connsiteY213" fmla="*/ 5305156 h 5450184"/>
              <a:gd name="connsiteX214" fmla="*/ 5222979 w 12725401"/>
              <a:gd name="connsiteY214" fmla="*/ 5325230 h 5450184"/>
              <a:gd name="connsiteX215" fmla="*/ 5207738 w 12725401"/>
              <a:gd name="connsiteY215" fmla="*/ 5319522 h 5450184"/>
              <a:gd name="connsiteX216" fmla="*/ 5200077 w 12725401"/>
              <a:gd name="connsiteY216" fmla="*/ 5329358 h 5450184"/>
              <a:gd name="connsiteX217" fmla="*/ 5207655 w 12725401"/>
              <a:gd name="connsiteY217" fmla="*/ 5344901 h 5450184"/>
              <a:gd name="connsiteX218" fmla="*/ 5183765 w 12725401"/>
              <a:gd name="connsiteY218" fmla="*/ 5344312 h 5450184"/>
              <a:gd name="connsiteX219" fmla="*/ 5164732 w 12725401"/>
              <a:gd name="connsiteY219" fmla="*/ 5392686 h 5450184"/>
              <a:gd name="connsiteX220" fmla="*/ 5157894 w 12725401"/>
              <a:gd name="connsiteY220" fmla="*/ 5396143 h 5450184"/>
              <a:gd name="connsiteX221" fmla="*/ 5137053 w 12725401"/>
              <a:gd name="connsiteY221" fmla="*/ 5384325 h 5450184"/>
              <a:gd name="connsiteX222" fmla="*/ 5125192 w 12725401"/>
              <a:gd name="connsiteY222" fmla="*/ 5327725 h 5450184"/>
              <a:gd name="connsiteX223" fmla="*/ 5089767 w 12725401"/>
              <a:gd name="connsiteY223" fmla="*/ 5354579 h 5450184"/>
              <a:gd name="connsiteX224" fmla="*/ 5083753 w 12725401"/>
              <a:gd name="connsiteY224" fmla="*/ 5351658 h 5450184"/>
              <a:gd name="connsiteX225" fmla="*/ 5082601 w 12725401"/>
              <a:gd name="connsiteY225" fmla="*/ 5335847 h 5450184"/>
              <a:gd name="connsiteX226" fmla="*/ 4967594 w 12725401"/>
              <a:gd name="connsiteY226" fmla="*/ 5385054 h 5450184"/>
              <a:gd name="connsiteX227" fmla="*/ 4944940 w 12725401"/>
              <a:gd name="connsiteY227" fmla="*/ 5374898 h 5450184"/>
              <a:gd name="connsiteX228" fmla="*/ 4943624 w 12725401"/>
              <a:gd name="connsiteY228" fmla="*/ 5347991 h 5450184"/>
              <a:gd name="connsiteX229" fmla="*/ 4924675 w 12725401"/>
              <a:gd name="connsiteY229" fmla="*/ 5370986 h 5450184"/>
              <a:gd name="connsiteX230" fmla="*/ 4924427 w 12725401"/>
              <a:gd name="connsiteY230" fmla="*/ 5385270 h 5450184"/>
              <a:gd name="connsiteX231" fmla="*/ 4916765 w 12725401"/>
              <a:gd name="connsiteY231" fmla="*/ 5395106 h 5450184"/>
              <a:gd name="connsiteX232" fmla="*/ 4882495 w 12725401"/>
              <a:gd name="connsiteY232" fmla="*/ 5375918 h 5450184"/>
              <a:gd name="connsiteX233" fmla="*/ 4889745 w 12725401"/>
              <a:gd name="connsiteY233" fmla="*/ 5369272 h 5450184"/>
              <a:gd name="connsiteX234" fmla="*/ 4875329 w 12725401"/>
              <a:gd name="connsiteY234" fmla="*/ 5357186 h 5450184"/>
              <a:gd name="connsiteX235" fmla="*/ 4866267 w 12725401"/>
              <a:gd name="connsiteY235" fmla="*/ 5365494 h 5450184"/>
              <a:gd name="connsiteX236" fmla="*/ 4837023 w 12725401"/>
              <a:gd name="connsiteY236" fmla="*/ 5344511 h 5450184"/>
              <a:gd name="connsiteX237" fmla="*/ 4832326 w 12725401"/>
              <a:gd name="connsiteY237" fmla="*/ 5368496 h 5450184"/>
              <a:gd name="connsiteX238" fmla="*/ 4797642 w 12725401"/>
              <a:gd name="connsiteY238" fmla="*/ 5414351 h 5450184"/>
              <a:gd name="connsiteX239" fmla="*/ 4774163 w 12725401"/>
              <a:gd name="connsiteY239" fmla="*/ 5410573 h 5450184"/>
              <a:gd name="connsiteX240" fmla="*/ 4772102 w 12725401"/>
              <a:gd name="connsiteY240" fmla="*/ 5426519 h 5450184"/>
              <a:gd name="connsiteX241" fmla="*/ 4737089 w 12725401"/>
              <a:gd name="connsiteY241" fmla="*/ 5450184 h 5450184"/>
              <a:gd name="connsiteX242" fmla="*/ 4721849 w 12725401"/>
              <a:gd name="connsiteY242" fmla="*/ 5444476 h 5450184"/>
              <a:gd name="connsiteX243" fmla="*/ 4722757 w 12725401"/>
              <a:gd name="connsiteY243" fmla="*/ 5412719 h 5450184"/>
              <a:gd name="connsiteX244" fmla="*/ 4689888 w 12725401"/>
              <a:gd name="connsiteY244" fmla="*/ 5395059 h 5450184"/>
              <a:gd name="connsiteX245" fmla="*/ 4674564 w 12725401"/>
              <a:gd name="connsiteY245" fmla="*/ 5414730 h 5450184"/>
              <a:gd name="connsiteX246" fmla="*/ 4656359 w 12725401"/>
              <a:gd name="connsiteY246" fmla="*/ 5394873 h 5450184"/>
              <a:gd name="connsiteX247" fmla="*/ 4617476 w 12725401"/>
              <a:gd name="connsiteY247" fmla="*/ 5374292 h 5450184"/>
              <a:gd name="connsiteX248" fmla="*/ 4598363 w 12725401"/>
              <a:gd name="connsiteY248" fmla="*/ 5386191 h 5450184"/>
              <a:gd name="connsiteX249" fmla="*/ 4558740 w 12725401"/>
              <a:gd name="connsiteY249" fmla="*/ 5346610 h 5450184"/>
              <a:gd name="connsiteX250" fmla="*/ 4560304 w 12725401"/>
              <a:gd name="connsiteY250" fmla="*/ 5359232 h 5450184"/>
              <a:gd name="connsiteX251" fmla="*/ 4506674 w 12725401"/>
              <a:gd name="connsiteY251" fmla="*/ 5366229 h 5450184"/>
              <a:gd name="connsiteX252" fmla="*/ 4471085 w 12725401"/>
              <a:gd name="connsiteY252" fmla="*/ 5381988 h 5450184"/>
              <a:gd name="connsiteX253" fmla="*/ 4446042 w 12725401"/>
              <a:gd name="connsiteY253" fmla="*/ 5365587 h 5450184"/>
              <a:gd name="connsiteX254" fmla="*/ 4395624 w 12725401"/>
              <a:gd name="connsiteY254" fmla="*/ 5372450 h 5450184"/>
              <a:gd name="connsiteX255" fmla="*/ 4407571 w 12725401"/>
              <a:gd name="connsiteY255" fmla="*/ 5341817 h 5450184"/>
              <a:gd name="connsiteX256" fmla="*/ 4379891 w 12725401"/>
              <a:gd name="connsiteY256" fmla="*/ 5333457 h 5450184"/>
              <a:gd name="connsiteX257" fmla="*/ 4341092 w 12725401"/>
              <a:gd name="connsiteY257" fmla="*/ 5287497 h 5450184"/>
              <a:gd name="connsiteX258" fmla="*/ 4334171 w 12725401"/>
              <a:gd name="connsiteY258" fmla="*/ 5316333 h 5450184"/>
              <a:gd name="connsiteX259" fmla="*/ 4305503 w 12725401"/>
              <a:gd name="connsiteY259" fmla="*/ 5303256 h 5450184"/>
              <a:gd name="connsiteX260" fmla="*/ 4314649 w 12725401"/>
              <a:gd name="connsiteY260" fmla="*/ 5269569 h 5450184"/>
              <a:gd name="connsiteX261" fmla="*/ 4300974 w 12725401"/>
              <a:gd name="connsiteY261" fmla="*/ 5276484 h 5450184"/>
              <a:gd name="connsiteX262" fmla="*/ 4288454 w 12725401"/>
              <a:gd name="connsiteY262" fmla="*/ 5237357 h 5450184"/>
              <a:gd name="connsiteX263" fmla="*/ 4242978 w 12725401"/>
              <a:gd name="connsiteY263" fmla="*/ 5267803 h 5450184"/>
              <a:gd name="connsiteX264" fmla="*/ 4237293 w 12725401"/>
              <a:gd name="connsiteY264" fmla="*/ 5287072 h 5450184"/>
              <a:gd name="connsiteX265" fmla="*/ 4191652 w 12725401"/>
              <a:gd name="connsiteY265" fmla="*/ 5306422 h 5450184"/>
              <a:gd name="connsiteX266" fmla="*/ 4134729 w 12725401"/>
              <a:gd name="connsiteY266" fmla="*/ 5277078 h 5450184"/>
              <a:gd name="connsiteX267" fmla="*/ 4152689 w 12725401"/>
              <a:gd name="connsiteY267" fmla="*/ 5249367 h 5450184"/>
              <a:gd name="connsiteX268" fmla="*/ 4132096 w 12725401"/>
              <a:gd name="connsiteY268" fmla="*/ 5223265 h 5450184"/>
              <a:gd name="connsiteX269" fmla="*/ 4124434 w 12725401"/>
              <a:gd name="connsiteY269" fmla="*/ 5233101 h 5450184"/>
              <a:gd name="connsiteX270" fmla="*/ 4050618 w 12725401"/>
              <a:gd name="connsiteY270" fmla="*/ 5272659 h 5450184"/>
              <a:gd name="connsiteX271" fmla="*/ 4030765 w 12725401"/>
              <a:gd name="connsiteY271" fmla="*/ 5265558 h 5450184"/>
              <a:gd name="connsiteX272" fmla="*/ 3955633 w 12725401"/>
              <a:gd name="connsiteY272" fmla="*/ 5278210 h 5450184"/>
              <a:gd name="connsiteX273" fmla="*/ 3976970 w 12725401"/>
              <a:gd name="connsiteY273" fmla="*/ 5261459 h 5450184"/>
              <a:gd name="connsiteX274" fmla="*/ 3912877 w 12725401"/>
              <a:gd name="connsiteY274" fmla="*/ 5275236 h 5450184"/>
              <a:gd name="connsiteX275" fmla="*/ 3902746 w 12725401"/>
              <a:gd name="connsiteY275" fmla="*/ 5242354 h 5450184"/>
              <a:gd name="connsiteX276" fmla="*/ 3867736 w 12725401"/>
              <a:gd name="connsiteY276" fmla="*/ 5204166 h 5450184"/>
              <a:gd name="connsiteX277" fmla="*/ 3821272 w 12725401"/>
              <a:gd name="connsiteY277" fmla="*/ 5229895 h 5450184"/>
              <a:gd name="connsiteX278" fmla="*/ 3767149 w 12725401"/>
              <a:gd name="connsiteY278" fmla="*/ 5203606 h 5450184"/>
              <a:gd name="connsiteX279" fmla="*/ 3750589 w 12725401"/>
              <a:gd name="connsiteY279" fmla="*/ 5232845 h 5450184"/>
              <a:gd name="connsiteX280" fmla="*/ 3726122 w 12725401"/>
              <a:gd name="connsiteY280" fmla="*/ 5224350 h 5450184"/>
              <a:gd name="connsiteX281" fmla="*/ 3701491 w 12725401"/>
              <a:gd name="connsiteY281" fmla="*/ 5204760 h 5450184"/>
              <a:gd name="connsiteX282" fmla="*/ 3646461 w 12725401"/>
              <a:gd name="connsiteY282" fmla="*/ 5210229 h 5450184"/>
              <a:gd name="connsiteX283" fmla="*/ 3582780 w 12725401"/>
              <a:gd name="connsiteY283" fmla="*/ 5220817 h 5450184"/>
              <a:gd name="connsiteX284" fmla="*/ 3558065 w 12725401"/>
              <a:gd name="connsiteY284" fmla="*/ 5226606 h 5450184"/>
              <a:gd name="connsiteX285" fmla="*/ 3541424 w 12725401"/>
              <a:gd name="connsiteY285" fmla="*/ 5219371 h 5450184"/>
              <a:gd name="connsiteX286" fmla="*/ 3541589 w 12725401"/>
              <a:gd name="connsiteY286" fmla="*/ 5230466 h 5450184"/>
              <a:gd name="connsiteX287" fmla="*/ 3540848 w 12725401"/>
              <a:gd name="connsiteY287" fmla="*/ 5211465 h 5450184"/>
              <a:gd name="connsiteX288" fmla="*/ 3498669 w 12725401"/>
              <a:gd name="connsiteY288" fmla="*/ 5216398 h 5450184"/>
              <a:gd name="connsiteX289" fmla="*/ 3476179 w 12725401"/>
              <a:gd name="connsiteY289" fmla="*/ 5217336 h 5450184"/>
              <a:gd name="connsiteX290" fmla="*/ 3465964 w 12725401"/>
              <a:gd name="connsiteY290" fmla="*/ 5209833 h 5450184"/>
              <a:gd name="connsiteX291" fmla="*/ 3459290 w 12725401"/>
              <a:gd name="connsiteY291" fmla="*/ 5224385 h 5450184"/>
              <a:gd name="connsiteX292" fmla="*/ 3298975 w 12725401"/>
              <a:gd name="connsiteY292" fmla="*/ 5253280 h 5450184"/>
              <a:gd name="connsiteX293" fmla="*/ 3225656 w 12725401"/>
              <a:gd name="connsiteY293" fmla="*/ 5264270 h 5450184"/>
              <a:gd name="connsiteX294" fmla="*/ 3200529 w 12725401"/>
              <a:gd name="connsiteY294" fmla="*/ 5273249 h 5450184"/>
              <a:gd name="connsiteX295" fmla="*/ 3092856 w 12725401"/>
              <a:gd name="connsiteY295" fmla="*/ 5290431 h 5450184"/>
              <a:gd name="connsiteX296" fmla="*/ 3020113 w 12725401"/>
              <a:gd name="connsiteY296" fmla="*/ 5309327 h 5450184"/>
              <a:gd name="connsiteX297" fmla="*/ 2990537 w 12725401"/>
              <a:gd name="connsiteY297" fmla="*/ 5328007 h 5450184"/>
              <a:gd name="connsiteX298" fmla="*/ 2993174 w 12725401"/>
              <a:gd name="connsiteY298" fmla="*/ 5319967 h 5450184"/>
              <a:gd name="connsiteX299" fmla="*/ 2970024 w 12725401"/>
              <a:gd name="connsiteY299" fmla="*/ 5338379 h 5450184"/>
              <a:gd name="connsiteX300" fmla="*/ 2930069 w 12725401"/>
              <a:gd name="connsiteY300" fmla="*/ 5338460 h 5450184"/>
              <a:gd name="connsiteX301" fmla="*/ 2923807 w 12725401"/>
              <a:gd name="connsiteY301" fmla="*/ 5349823 h 5450184"/>
              <a:gd name="connsiteX302" fmla="*/ 2900329 w 12725401"/>
              <a:gd name="connsiteY302" fmla="*/ 5346046 h 5450184"/>
              <a:gd name="connsiteX303" fmla="*/ 2963682 w 12725401"/>
              <a:gd name="connsiteY303" fmla="*/ 5313268 h 5450184"/>
              <a:gd name="connsiteX304" fmla="*/ 2953055 w 12725401"/>
              <a:gd name="connsiteY304" fmla="*/ 5308953 h 5450184"/>
              <a:gd name="connsiteX305" fmla="*/ 2886325 w 12725401"/>
              <a:gd name="connsiteY305" fmla="*/ 5330770 h 5450184"/>
              <a:gd name="connsiteX306" fmla="*/ 2840193 w 12725401"/>
              <a:gd name="connsiteY306" fmla="*/ 5316836 h 5450184"/>
              <a:gd name="connsiteX307" fmla="*/ 2739686 w 12725401"/>
              <a:gd name="connsiteY307" fmla="*/ 5352750 h 5450184"/>
              <a:gd name="connsiteX308" fmla="*/ 2724446 w 12725401"/>
              <a:gd name="connsiteY308" fmla="*/ 5347043 h 5450184"/>
              <a:gd name="connsiteX309" fmla="*/ 2709946 w 12725401"/>
              <a:gd name="connsiteY309" fmla="*/ 5360336 h 5450184"/>
              <a:gd name="connsiteX310" fmla="*/ 2542545 w 12725401"/>
              <a:gd name="connsiteY310" fmla="*/ 5406972 h 5450184"/>
              <a:gd name="connsiteX311" fmla="*/ 2722305 w 12725401"/>
              <a:gd name="connsiteY311" fmla="*/ 5326514 h 5450184"/>
              <a:gd name="connsiteX312" fmla="*/ 2577642 w 12725401"/>
              <a:gd name="connsiteY312" fmla="*/ 5357928 h 5450184"/>
              <a:gd name="connsiteX313" fmla="*/ 2575666 w 12725401"/>
              <a:gd name="connsiteY313" fmla="*/ 5348494 h 5450184"/>
              <a:gd name="connsiteX314" fmla="*/ 2588929 w 12725401"/>
              <a:gd name="connsiteY314" fmla="*/ 5344769 h 5450184"/>
              <a:gd name="connsiteX315" fmla="*/ 2490071 w 12725401"/>
              <a:gd name="connsiteY315" fmla="*/ 5367927 h 5450184"/>
              <a:gd name="connsiteX316" fmla="*/ 2473430 w 12725401"/>
              <a:gd name="connsiteY316" fmla="*/ 5360691 h 5450184"/>
              <a:gd name="connsiteX317" fmla="*/ 2450280 w 12725401"/>
              <a:gd name="connsiteY317" fmla="*/ 5379103 h 5450184"/>
              <a:gd name="connsiteX318" fmla="*/ 2441878 w 12725401"/>
              <a:gd name="connsiteY318" fmla="*/ 5369938 h 5450184"/>
              <a:gd name="connsiteX319" fmla="*/ 2407524 w 12725401"/>
              <a:gd name="connsiteY319" fmla="*/ 5376130 h 5450184"/>
              <a:gd name="connsiteX320" fmla="*/ 2437677 w 12725401"/>
              <a:gd name="connsiteY320" fmla="*/ 5365356 h 5450184"/>
              <a:gd name="connsiteX321" fmla="*/ 2442950 w 12725401"/>
              <a:gd name="connsiteY321" fmla="*/ 5349276 h 5450184"/>
              <a:gd name="connsiteX322" fmla="*/ 2451764 w 12725401"/>
              <a:gd name="connsiteY322" fmla="*/ 5355252 h 5450184"/>
              <a:gd name="connsiteX323" fmla="*/ 2444762 w 12725401"/>
              <a:gd name="connsiteY323" fmla="*/ 5347614 h 5450184"/>
              <a:gd name="connsiteX324" fmla="*/ 2464451 w 12725401"/>
              <a:gd name="connsiteY324" fmla="*/ 5343620 h 5450184"/>
              <a:gd name="connsiteX325" fmla="*/ 2558616 w 12725401"/>
              <a:gd name="connsiteY325" fmla="*/ 5282595 h 5450184"/>
              <a:gd name="connsiteX326" fmla="*/ 2566278 w 12725401"/>
              <a:gd name="connsiteY326" fmla="*/ 5272759 h 5450184"/>
              <a:gd name="connsiteX327" fmla="*/ 2513636 w 12725401"/>
              <a:gd name="connsiteY327" fmla="*/ 5284473 h 5450184"/>
              <a:gd name="connsiteX328" fmla="*/ 2431254 w 12725401"/>
              <a:gd name="connsiteY328" fmla="*/ 5303771 h 5450184"/>
              <a:gd name="connsiteX329" fmla="*/ 2431090 w 12725401"/>
              <a:gd name="connsiteY329" fmla="*/ 5292676 h 5450184"/>
              <a:gd name="connsiteX330" fmla="*/ 2428289 w 12725401"/>
              <a:gd name="connsiteY330" fmla="*/ 5289621 h 5450184"/>
              <a:gd name="connsiteX331" fmla="*/ 2415602 w 12725401"/>
              <a:gd name="connsiteY331" fmla="*/ 5301252 h 5450184"/>
              <a:gd name="connsiteX332" fmla="*/ 2313531 w 12725401"/>
              <a:gd name="connsiteY332" fmla="*/ 5324544 h 5450184"/>
              <a:gd name="connsiteX333" fmla="*/ 2286180 w 12725401"/>
              <a:gd name="connsiteY333" fmla="*/ 5338373 h 5450184"/>
              <a:gd name="connsiteX334" fmla="*/ 2276953 w 12725401"/>
              <a:gd name="connsiteY334" fmla="*/ 5335586 h 5450184"/>
              <a:gd name="connsiteX335" fmla="*/ 2281238 w 12725401"/>
              <a:gd name="connsiteY335" fmla="*/ 5314790 h 5450184"/>
              <a:gd name="connsiteX336" fmla="*/ 2204458 w 12725401"/>
              <a:gd name="connsiteY336" fmla="*/ 5340198 h 5450184"/>
              <a:gd name="connsiteX337" fmla="*/ 2202481 w 12725401"/>
              <a:gd name="connsiteY337" fmla="*/ 5330765 h 5450184"/>
              <a:gd name="connsiteX338" fmla="*/ 2169528 w 12725401"/>
              <a:gd name="connsiteY338" fmla="*/ 5338484 h 5450184"/>
              <a:gd name="connsiteX339" fmla="*/ 2162938 w 12725401"/>
              <a:gd name="connsiteY339" fmla="*/ 5327657 h 5450184"/>
              <a:gd name="connsiteX340" fmla="*/ 2252078 w 12725401"/>
              <a:gd name="connsiteY340" fmla="*/ 5268428 h 5450184"/>
              <a:gd name="connsiteX341" fmla="*/ 2206933 w 12725401"/>
              <a:gd name="connsiteY341" fmla="*/ 5259210 h 5450184"/>
              <a:gd name="connsiteX342" fmla="*/ 2232308 w 12725401"/>
              <a:gd name="connsiteY342" fmla="*/ 5235947 h 5450184"/>
              <a:gd name="connsiteX343" fmla="*/ 2214431 w 12725401"/>
              <a:gd name="connsiteY343" fmla="*/ 5238280 h 5450184"/>
              <a:gd name="connsiteX344" fmla="*/ 2221681 w 12725401"/>
              <a:gd name="connsiteY344" fmla="*/ 5231633 h 5450184"/>
              <a:gd name="connsiteX345" fmla="*/ 2182138 w 12725401"/>
              <a:gd name="connsiteY345" fmla="*/ 5228526 h 5450184"/>
              <a:gd name="connsiteX346" fmla="*/ 2163685 w 12725401"/>
              <a:gd name="connsiteY346" fmla="*/ 5222952 h 5450184"/>
              <a:gd name="connsiteX347" fmla="*/ 2132545 w 12725401"/>
              <a:gd name="connsiteY347" fmla="*/ 5229010 h 5450184"/>
              <a:gd name="connsiteX348" fmla="*/ 2046126 w 12725401"/>
              <a:gd name="connsiteY348" fmla="*/ 5254820 h 5450184"/>
              <a:gd name="connsiteX349" fmla="*/ 2043489 w 12725401"/>
              <a:gd name="connsiteY349" fmla="*/ 5262860 h 5450184"/>
              <a:gd name="connsiteX350" fmla="*/ 1984834 w 12725401"/>
              <a:gd name="connsiteY350" fmla="*/ 5271652 h 5450184"/>
              <a:gd name="connsiteX351" fmla="*/ 2000734 w 12725401"/>
              <a:gd name="connsiteY351" fmla="*/ 5259887 h 5450184"/>
              <a:gd name="connsiteX352" fmla="*/ 1998017 w 12725401"/>
              <a:gd name="connsiteY352" fmla="*/ 5231453 h 5450184"/>
              <a:gd name="connsiteX353" fmla="*/ 2014165 w 12725401"/>
              <a:gd name="connsiteY353" fmla="*/ 5205403 h 5450184"/>
              <a:gd name="connsiteX354" fmla="*/ 1917367 w 12725401"/>
              <a:gd name="connsiteY354" fmla="*/ 5212615 h 5450184"/>
              <a:gd name="connsiteX355" fmla="*/ 1939940 w 12725401"/>
              <a:gd name="connsiteY355" fmla="*/ 5186297 h 5450184"/>
              <a:gd name="connsiteX356" fmla="*/ 2020182 w 12725401"/>
              <a:gd name="connsiteY356" fmla="*/ 5146471 h 5450184"/>
              <a:gd name="connsiteX357" fmla="*/ 1986488 w 12725401"/>
              <a:gd name="connsiteY357" fmla="*/ 5135189 h 5450184"/>
              <a:gd name="connsiteX358" fmla="*/ 2127121 w 12725401"/>
              <a:gd name="connsiteY358" fmla="*/ 4986582 h 5450184"/>
              <a:gd name="connsiteX359" fmla="*/ 2157108 w 12725401"/>
              <a:gd name="connsiteY359" fmla="*/ 4964712 h 5450184"/>
              <a:gd name="connsiteX360" fmla="*/ 2211151 w 12725401"/>
              <a:gd name="connsiteY360" fmla="*/ 4954527 h 5450184"/>
              <a:gd name="connsiteX361" fmla="*/ 2248801 w 12725401"/>
              <a:gd name="connsiteY361" fmla="*/ 4922822 h 5450184"/>
              <a:gd name="connsiteX362" fmla="*/ 2274091 w 12725401"/>
              <a:gd name="connsiteY362" fmla="*/ 4924938 h 5450184"/>
              <a:gd name="connsiteX363" fmla="*/ 2303503 w 12725401"/>
              <a:gd name="connsiteY363" fmla="*/ 4895163 h 5450184"/>
              <a:gd name="connsiteX364" fmla="*/ 2311905 w 12725401"/>
              <a:gd name="connsiteY364" fmla="*/ 4904328 h 5450184"/>
              <a:gd name="connsiteX365" fmla="*/ 2351368 w 12725401"/>
              <a:gd name="connsiteY365" fmla="*/ 4870962 h 5450184"/>
              <a:gd name="connsiteX366" fmla="*/ 2342965 w 12725401"/>
              <a:gd name="connsiteY366" fmla="*/ 4861797 h 5450184"/>
              <a:gd name="connsiteX367" fmla="*/ 2357465 w 12725401"/>
              <a:gd name="connsiteY367" fmla="*/ 4848504 h 5450184"/>
              <a:gd name="connsiteX368" fmla="*/ 2385640 w 12725401"/>
              <a:gd name="connsiteY368" fmla="*/ 4828296 h 5450184"/>
              <a:gd name="connsiteX369" fmla="*/ 2429304 w 12725401"/>
              <a:gd name="connsiteY369" fmla="*/ 4799512 h 5450184"/>
              <a:gd name="connsiteX370" fmla="*/ 2452782 w 12725401"/>
              <a:gd name="connsiteY370" fmla="*/ 4803290 h 5450184"/>
              <a:gd name="connsiteX371" fmla="*/ 2473295 w 12725401"/>
              <a:gd name="connsiteY371" fmla="*/ 4792918 h 5450184"/>
              <a:gd name="connsiteX372" fmla="*/ 2468518 w 12725401"/>
              <a:gd name="connsiteY372" fmla="*/ 4780430 h 5450184"/>
              <a:gd name="connsiteX373" fmla="*/ 2481205 w 12725401"/>
              <a:gd name="connsiteY373" fmla="*/ 4768798 h 5450184"/>
              <a:gd name="connsiteX374" fmla="*/ 2519183 w 12725401"/>
              <a:gd name="connsiteY374" fmla="*/ 4759283 h 5450184"/>
              <a:gd name="connsiteX375" fmla="*/ 2515311 w 12725401"/>
              <a:gd name="connsiteY375" fmla="*/ 4776891 h 5450184"/>
              <a:gd name="connsiteX376" fmla="*/ 2526021 w 12725401"/>
              <a:gd name="connsiteY376" fmla="*/ 4755826 h 5450184"/>
              <a:gd name="connsiteX377" fmla="*/ 2571085 w 12725401"/>
              <a:gd name="connsiteY377" fmla="*/ 4728569 h 5450184"/>
              <a:gd name="connsiteX378" fmla="*/ 2589950 w 12725401"/>
              <a:gd name="connsiteY378" fmla="*/ 4730954 h 5450184"/>
              <a:gd name="connsiteX379" fmla="*/ 2607663 w 12725401"/>
              <a:gd name="connsiteY379" fmla="*/ 4717527 h 5450184"/>
              <a:gd name="connsiteX380" fmla="*/ 2609147 w 12725401"/>
              <a:gd name="connsiteY380" fmla="*/ 4693675 h 5450184"/>
              <a:gd name="connsiteX381" fmla="*/ 2647125 w 12725401"/>
              <a:gd name="connsiteY381" fmla="*/ 4684160 h 5450184"/>
              <a:gd name="connsiteX382" fmla="*/ 2641936 w 12725401"/>
              <a:gd name="connsiteY382" fmla="*/ 4674861 h 5450184"/>
              <a:gd name="connsiteX383" fmla="*/ 2670111 w 12725401"/>
              <a:gd name="connsiteY383" fmla="*/ 4654653 h 5450184"/>
              <a:gd name="connsiteX384" fmla="*/ 2743431 w 12725401"/>
              <a:gd name="connsiteY384" fmla="*/ 4643663 h 5450184"/>
              <a:gd name="connsiteX385" fmla="*/ 2747880 w 12725401"/>
              <a:gd name="connsiteY385" fmla="*/ 4633962 h 5450184"/>
              <a:gd name="connsiteX386" fmla="*/ 2783057 w 12725401"/>
              <a:gd name="connsiteY386" fmla="*/ 4621392 h 5450184"/>
              <a:gd name="connsiteX387" fmla="*/ 2792283 w 12725401"/>
              <a:gd name="connsiteY387" fmla="*/ 4624179 h 5450184"/>
              <a:gd name="connsiteX388" fmla="*/ 2780668 w 12725401"/>
              <a:gd name="connsiteY388" fmla="*/ 4615148 h 5450184"/>
              <a:gd name="connsiteX389" fmla="*/ 2828861 w 12725401"/>
              <a:gd name="connsiteY389" fmla="*/ 4613136 h 5450184"/>
              <a:gd name="connsiteX390" fmla="*/ 2824908 w 12725401"/>
              <a:gd name="connsiteY390" fmla="*/ 4594270 h 5450184"/>
              <a:gd name="connsiteX391" fmla="*/ 2874501 w 12725401"/>
              <a:gd name="connsiteY391" fmla="*/ 4593786 h 5450184"/>
              <a:gd name="connsiteX392" fmla="*/ 2925991 w 12725401"/>
              <a:gd name="connsiteY392" fmla="*/ 4566261 h 5450184"/>
              <a:gd name="connsiteX393" fmla="*/ 2936866 w 12725401"/>
              <a:gd name="connsiteY393" fmla="*/ 4556291 h 5450184"/>
              <a:gd name="connsiteX394" fmla="*/ 2933076 w 12725401"/>
              <a:gd name="connsiteY394" fmla="*/ 4548519 h 5450184"/>
              <a:gd name="connsiteX395" fmla="*/ 2953590 w 12725401"/>
              <a:gd name="connsiteY395" fmla="*/ 4538147 h 5450184"/>
              <a:gd name="connsiteX396" fmla="*/ 2968994 w 12725401"/>
              <a:gd name="connsiteY396" fmla="*/ 4554950 h 5450184"/>
              <a:gd name="connsiteX397" fmla="*/ 2983165 w 12725401"/>
              <a:gd name="connsiteY397" fmla="*/ 4519467 h 5450184"/>
              <a:gd name="connsiteX398" fmla="*/ 3019824 w 12725401"/>
              <a:gd name="connsiteY398" fmla="*/ 4544899 h 5450184"/>
              <a:gd name="connsiteX399" fmla="*/ 3037784 w 12725401"/>
              <a:gd name="connsiteY399" fmla="*/ 4517188 h 5450184"/>
              <a:gd name="connsiteX400" fmla="*/ 3079964 w 12725401"/>
              <a:gd name="connsiteY400" fmla="*/ 4512255 h 5450184"/>
              <a:gd name="connsiteX401" fmla="*/ 3070573 w 12725401"/>
              <a:gd name="connsiteY401" fmla="*/ 4498373 h 5450184"/>
              <a:gd name="connsiteX402" fmla="*/ 3080047 w 12725401"/>
              <a:gd name="connsiteY402" fmla="*/ 4486876 h 5450184"/>
              <a:gd name="connsiteX403" fmla="*/ 3123791 w 12725401"/>
              <a:gd name="connsiteY403" fmla="*/ 4494566 h 5450184"/>
              <a:gd name="connsiteX404" fmla="*/ 3134089 w 12725401"/>
              <a:gd name="connsiteY404" fmla="*/ 4476690 h 5450184"/>
              <a:gd name="connsiteX405" fmla="*/ 3182859 w 12725401"/>
              <a:gd name="connsiteY405" fmla="*/ 4482585 h 5450184"/>
              <a:gd name="connsiteX406" fmla="*/ 3198019 w 12725401"/>
              <a:gd name="connsiteY406" fmla="*/ 4451819 h 5450184"/>
              <a:gd name="connsiteX407" fmla="*/ 3211858 w 12725401"/>
              <a:gd name="connsiteY407" fmla="*/ 4455999 h 5450184"/>
              <a:gd name="connsiteX408" fmla="*/ 3212106 w 12725401"/>
              <a:gd name="connsiteY408" fmla="*/ 4441715 h 5450184"/>
              <a:gd name="connsiteX409" fmla="*/ 3228006 w 12725401"/>
              <a:gd name="connsiteY409" fmla="*/ 4429949 h 5450184"/>
              <a:gd name="connsiteX410" fmla="*/ 3245883 w 12725401"/>
              <a:gd name="connsiteY410" fmla="*/ 4427617 h 5450184"/>
              <a:gd name="connsiteX411" fmla="*/ 3247860 w 12725401"/>
              <a:gd name="connsiteY411" fmla="*/ 4437050 h 5450184"/>
              <a:gd name="connsiteX412" fmla="*/ 3311953 w 12725401"/>
              <a:gd name="connsiteY412" fmla="*/ 4423274 h 5450184"/>
              <a:gd name="connsiteX413" fmla="*/ 3303387 w 12725401"/>
              <a:gd name="connsiteY413" fmla="*/ 4403014 h 5450184"/>
              <a:gd name="connsiteX414" fmla="*/ 3319699 w 12725401"/>
              <a:gd name="connsiteY414" fmla="*/ 4388059 h 5450184"/>
              <a:gd name="connsiteX415" fmla="*/ 3351003 w 12725401"/>
              <a:gd name="connsiteY415" fmla="*/ 4393096 h 5450184"/>
              <a:gd name="connsiteX416" fmla="*/ 3363114 w 12725401"/>
              <a:gd name="connsiteY416" fmla="*/ 4373559 h 5450184"/>
              <a:gd name="connsiteX417" fmla="*/ 3398620 w 12725401"/>
              <a:gd name="connsiteY417" fmla="*/ 4383179 h 5450184"/>
              <a:gd name="connsiteX418" fmla="*/ 3444096 w 12725401"/>
              <a:gd name="connsiteY418" fmla="*/ 4352733 h 5450184"/>
              <a:gd name="connsiteX419" fmla="*/ 3440307 w 12725401"/>
              <a:gd name="connsiteY419" fmla="*/ 4344962 h 5450184"/>
              <a:gd name="connsiteX420" fmla="*/ 3467246 w 12725401"/>
              <a:gd name="connsiteY420" fmla="*/ 4334321 h 5450184"/>
              <a:gd name="connsiteX421" fmla="*/ 3478285 w 12725401"/>
              <a:gd name="connsiteY421" fmla="*/ 4335447 h 5450184"/>
              <a:gd name="connsiteX422" fmla="*/ 3524170 w 12725401"/>
              <a:gd name="connsiteY422" fmla="*/ 4363665 h 5450184"/>
              <a:gd name="connsiteX423" fmla="*/ 3530267 w 12725401"/>
              <a:gd name="connsiteY423" fmla="*/ 4341207 h 5450184"/>
              <a:gd name="connsiteX424" fmla="*/ 3556958 w 12725401"/>
              <a:gd name="connsiteY424" fmla="*/ 4344851 h 5450184"/>
              <a:gd name="connsiteX425" fmla="*/ 3543942 w 12725401"/>
              <a:gd name="connsiteY425" fmla="*/ 4334292 h 5450184"/>
              <a:gd name="connsiteX426" fmla="*/ 3561903 w 12725401"/>
              <a:gd name="connsiteY426" fmla="*/ 4306581 h 5450184"/>
              <a:gd name="connsiteX427" fmla="*/ 3575743 w 12725401"/>
              <a:gd name="connsiteY427" fmla="*/ 4310761 h 5450184"/>
              <a:gd name="connsiteX428" fmla="*/ 3671717 w 12725401"/>
              <a:gd name="connsiteY428" fmla="*/ 4309927 h 5450184"/>
              <a:gd name="connsiteX429" fmla="*/ 3661586 w 12725401"/>
              <a:gd name="connsiteY429" fmla="*/ 4277045 h 5450184"/>
              <a:gd name="connsiteX430" fmla="*/ 3659609 w 12725401"/>
              <a:gd name="connsiteY430" fmla="*/ 4267611 h 5450184"/>
              <a:gd name="connsiteX431" fmla="*/ 3672296 w 12725401"/>
              <a:gd name="connsiteY431" fmla="*/ 4255980 h 5450184"/>
              <a:gd name="connsiteX432" fmla="*/ 3687536 w 12725401"/>
              <a:gd name="connsiteY432" fmla="*/ 4261688 h 5450184"/>
              <a:gd name="connsiteX433" fmla="*/ 3701460 w 12725401"/>
              <a:gd name="connsiteY433" fmla="*/ 4240489 h 5450184"/>
              <a:gd name="connsiteX434" fmla="*/ 3736141 w 12725401"/>
              <a:gd name="connsiteY434" fmla="*/ 4256487 h 5450184"/>
              <a:gd name="connsiteX435" fmla="*/ 3758219 w 12725401"/>
              <a:gd name="connsiteY435" fmla="*/ 4258738 h 5450184"/>
              <a:gd name="connsiteX436" fmla="*/ 3763492 w 12725401"/>
              <a:gd name="connsiteY436" fmla="*/ 4242658 h 5450184"/>
              <a:gd name="connsiteX437" fmla="*/ 3768518 w 12725401"/>
              <a:gd name="connsiteY437" fmla="*/ 4240862 h 5450184"/>
              <a:gd name="connsiteX438" fmla="*/ 3792325 w 12725401"/>
              <a:gd name="connsiteY438" fmla="*/ 4266830 h 5450184"/>
              <a:gd name="connsiteX439" fmla="*/ 3780626 w 12725401"/>
              <a:gd name="connsiteY439" fmla="*/ 4283178 h 5450184"/>
              <a:gd name="connsiteX440" fmla="*/ 3825277 w 12725401"/>
              <a:gd name="connsiteY440" fmla="*/ 4259111 h 5450184"/>
              <a:gd name="connsiteX441" fmla="*/ 3821736 w 12725401"/>
              <a:gd name="connsiteY441" fmla="*/ 4237055 h 5450184"/>
              <a:gd name="connsiteX442" fmla="*/ 3842662 w 12725401"/>
              <a:gd name="connsiteY442" fmla="*/ 4223494 h 5450184"/>
              <a:gd name="connsiteX443" fmla="*/ 3896785 w 12725401"/>
              <a:gd name="connsiteY443" fmla="*/ 4249782 h 5450184"/>
              <a:gd name="connsiteX444" fmla="*/ 3916722 w 12725401"/>
              <a:gd name="connsiteY444" fmla="*/ 4231505 h 5450184"/>
              <a:gd name="connsiteX445" fmla="*/ 3955604 w 12725401"/>
              <a:gd name="connsiteY445" fmla="*/ 4252085 h 5450184"/>
              <a:gd name="connsiteX446" fmla="*/ 3967139 w 12725401"/>
              <a:gd name="connsiteY446" fmla="*/ 4224642 h 5450184"/>
              <a:gd name="connsiteX447" fmla="*/ 3992678 w 12725401"/>
              <a:gd name="connsiteY447" fmla="*/ 4212475 h 5450184"/>
              <a:gd name="connsiteX448" fmla="*/ 4003881 w 12725401"/>
              <a:gd name="connsiteY448" fmla="*/ 4224695 h 5450184"/>
              <a:gd name="connsiteX449" fmla="*/ 4006766 w 12725401"/>
              <a:gd name="connsiteY449" fmla="*/ 4202371 h 5450184"/>
              <a:gd name="connsiteX450" fmla="*/ 4019041 w 12725401"/>
              <a:gd name="connsiteY450" fmla="*/ 4193928 h 5450184"/>
              <a:gd name="connsiteX451" fmla="*/ 4033457 w 12725401"/>
              <a:gd name="connsiteY451" fmla="*/ 4206015 h 5450184"/>
              <a:gd name="connsiteX452" fmla="*/ 4057679 w 12725401"/>
              <a:gd name="connsiteY452" fmla="*/ 4166940 h 5450184"/>
              <a:gd name="connsiteX453" fmla="*/ 4085358 w 12725401"/>
              <a:gd name="connsiteY453" fmla="*/ 4175301 h 5450184"/>
              <a:gd name="connsiteX454" fmla="*/ 4080909 w 12725401"/>
              <a:gd name="connsiteY454" fmla="*/ 4185002 h 5450184"/>
              <a:gd name="connsiteX455" fmla="*/ 4096974 w 12725401"/>
              <a:gd name="connsiteY455" fmla="*/ 4184332 h 5450184"/>
              <a:gd name="connsiteX456" fmla="*/ 4105952 w 12725401"/>
              <a:gd name="connsiteY456" fmla="*/ 4201403 h 5450184"/>
              <a:gd name="connsiteX457" fmla="*/ 4113779 w 12725401"/>
              <a:gd name="connsiteY457" fmla="*/ 4202662 h 5450184"/>
              <a:gd name="connsiteX458" fmla="*/ 4125725 w 12725401"/>
              <a:gd name="connsiteY458" fmla="*/ 4172030 h 5450184"/>
              <a:gd name="connsiteX459" fmla="*/ 4154641 w 12725401"/>
              <a:gd name="connsiteY459" fmla="*/ 4170823 h 5450184"/>
              <a:gd name="connsiteX460" fmla="*/ 4178615 w 12725401"/>
              <a:gd name="connsiteY460" fmla="*/ 4146033 h 5450184"/>
              <a:gd name="connsiteX461" fmla="*/ 4225160 w 12725401"/>
              <a:gd name="connsiteY461" fmla="*/ 4156778 h 5450184"/>
              <a:gd name="connsiteX462" fmla="*/ 4260994 w 12725401"/>
              <a:gd name="connsiteY462" fmla="*/ 4188588 h 5450184"/>
              <a:gd name="connsiteX463" fmla="*/ 4280767 w 12725401"/>
              <a:gd name="connsiteY463" fmla="*/ 4159215 h 5450184"/>
              <a:gd name="connsiteX464" fmla="*/ 4318578 w 12725401"/>
              <a:gd name="connsiteY464" fmla="*/ 4200458 h 5450184"/>
              <a:gd name="connsiteX465" fmla="*/ 4352026 w 12725401"/>
              <a:gd name="connsiteY465" fmla="*/ 4164171 h 5450184"/>
              <a:gd name="connsiteX466" fmla="*/ 4367678 w 12725401"/>
              <a:gd name="connsiteY466" fmla="*/ 4166689 h 5450184"/>
              <a:gd name="connsiteX467" fmla="*/ 4365538 w 12725401"/>
              <a:gd name="connsiteY467" fmla="*/ 4146161 h 5450184"/>
              <a:gd name="connsiteX468" fmla="*/ 4388440 w 12725401"/>
              <a:gd name="connsiteY468" fmla="*/ 4142033 h 5450184"/>
              <a:gd name="connsiteX469" fmla="*/ 4416863 w 12725401"/>
              <a:gd name="connsiteY469" fmla="*/ 4107541 h 5450184"/>
              <a:gd name="connsiteX470" fmla="*/ 4432431 w 12725401"/>
              <a:gd name="connsiteY470" fmla="*/ 4135439 h 5450184"/>
              <a:gd name="connsiteX471" fmla="*/ 4453933 w 12725401"/>
              <a:gd name="connsiteY471" fmla="*/ 4129784 h 5450184"/>
              <a:gd name="connsiteX472" fmla="*/ 4455086 w 12725401"/>
              <a:gd name="connsiteY472" fmla="*/ 4145595 h 5450184"/>
              <a:gd name="connsiteX473" fmla="*/ 4490591 w 12725401"/>
              <a:gd name="connsiteY473" fmla="*/ 4155215 h 5450184"/>
              <a:gd name="connsiteX474" fmla="*/ 4486142 w 12725401"/>
              <a:gd name="connsiteY474" fmla="*/ 4164917 h 5450184"/>
              <a:gd name="connsiteX475" fmla="*/ 4540349 w 12725401"/>
              <a:gd name="connsiteY475" fmla="*/ 4165826 h 5450184"/>
              <a:gd name="connsiteX476" fmla="*/ 4545703 w 12725401"/>
              <a:gd name="connsiteY476" fmla="*/ 4186220 h 5450184"/>
              <a:gd name="connsiteX477" fmla="*/ 4620919 w 12725401"/>
              <a:gd name="connsiteY477" fmla="*/ 4148190 h 5450184"/>
              <a:gd name="connsiteX478" fmla="*/ 4636159 w 12725401"/>
              <a:gd name="connsiteY478" fmla="*/ 4153897 h 5450184"/>
              <a:gd name="connsiteX479" fmla="*/ 4658568 w 12725401"/>
              <a:gd name="connsiteY479" fmla="*/ 4116485 h 5450184"/>
              <a:gd name="connsiteX480" fmla="*/ 4682871 w 12725401"/>
              <a:gd name="connsiteY480" fmla="*/ 4113884 h 5450184"/>
              <a:gd name="connsiteX481" fmla="*/ 4692673 w 12725401"/>
              <a:gd name="connsiteY481" fmla="*/ 4124577 h 5450184"/>
              <a:gd name="connsiteX482" fmla="*/ 4685504 w 12725401"/>
              <a:gd name="connsiteY482" fmla="*/ 4167698 h 5450184"/>
              <a:gd name="connsiteX483" fmla="*/ 4725295 w 12725401"/>
              <a:gd name="connsiteY483" fmla="*/ 4156521 h 5450184"/>
              <a:gd name="connsiteX484" fmla="*/ 4781478 w 12725401"/>
              <a:gd name="connsiteY484" fmla="*/ 4166864 h 5450184"/>
              <a:gd name="connsiteX485" fmla="*/ 4797130 w 12725401"/>
              <a:gd name="connsiteY485" fmla="*/ 4169382 h 5450184"/>
              <a:gd name="connsiteX486" fmla="*/ 4810886 w 12725401"/>
              <a:gd name="connsiteY486" fmla="*/ 4198942 h 5450184"/>
              <a:gd name="connsiteX487" fmla="*/ 4862026 w 12725401"/>
              <a:gd name="connsiteY487" fmla="*/ 4171035 h 5450184"/>
              <a:gd name="connsiteX488" fmla="*/ 4899201 w 12725401"/>
              <a:gd name="connsiteY488" fmla="*/ 4135253 h 5450184"/>
              <a:gd name="connsiteX489" fmla="*/ 4837286 w 12725401"/>
              <a:gd name="connsiteY489" fmla="*/ 4122680 h 5450184"/>
              <a:gd name="connsiteX490" fmla="*/ 4755740 w 12725401"/>
              <a:gd name="connsiteY490" fmla="*/ 4124535 h 5450184"/>
              <a:gd name="connsiteX491" fmla="*/ 4712307 w 12725401"/>
              <a:gd name="connsiteY491" fmla="*/ 4067993 h 5450184"/>
              <a:gd name="connsiteX492" fmla="*/ 4509628 w 12725401"/>
              <a:gd name="connsiteY492" fmla="*/ 4051030 h 5450184"/>
              <a:gd name="connsiteX493" fmla="*/ 4097029 w 12725401"/>
              <a:gd name="connsiteY493" fmla="*/ 4073647 h 5450184"/>
              <a:gd name="connsiteX494" fmla="*/ 3800248 w 12725401"/>
              <a:gd name="connsiteY494" fmla="*/ 4135843 h 5450184"/>
              <a:gd name="connsiteX495" fmla="*/ 3742340 w 12725401"/>
              <a:gd name="connsiteY495" fmla="*/ 4079301 h 5450184"/>
              <a:gd name="connsiteX496" fmla="*/ 2967813 w 12725401"/>
              <a:gd name="connsiteY496" fmla="*/ 4254581 h 5450184"/>
              <a:gd name="connsiteX497" fmla="*/ 2779610 w 12725401"/>
              <a:gd name="connsiteY497" fmla="*/ 4237618 h 5450184"/>
              <a:gd name="connsiteX498" fmla="*/ 2555215 w 12725401"/>
              <a:gd name="connsiteY498" fmla="*/ 4350702 h 5450184"/>
              <a:gd name="connsiteX499" fmla="*/ 2048515 w 12725401"/>
              <a:gd name="connsiteY499" fmla="*/ 4452476 h 5450184"/>
              <a:gd name="connsiteX500" fmla="*/ 1418759 w 12725401"/>
              <a:gd name="connsiteY500" fmla="*/ 4610792 h 5450184"/>
              <a:gd name="connsiteX501" fmla="*/ 919298 w 12725401"/>
              <a:gd name="connsiteY501" fmla="*/ 4780418 h 5450184"/>
              <a:gd name="connsiteX502" fmla="*/ 854151 w 12725401"/>
              <a:gd name="connsiteY502" fmla="*/ 4831304 h 5450184"/>
              <a:gd name="connsiteX503" fmla="*/ 484984 w 12725401"/>
              <a:gd name="connsiteY503" fmla="*/ 4887846 h 5450184"/>
              <a:gd name="connsiteX504" fmla="*/ 412599 w 12725401"/>
              <a:gd name="connsiteY504" fmla="*/ 4865230 h 5450184"/>
              <a:gd name="connsiteX505" fmla="*/ 50669 w 12725401"/>
              <a:gd name="connsiteY505" fmla="*/ 4983967 h 5450184"/>
              <a:gd name="connsiteX506" fmla="*/ 72386 w 12725401"/>
              <a:gd name="connsiteY506" fmla="*/ 5012238 h 5450184"/>
              <a:gd name="connsiteX507" fmla="*/ 21715 w 12725401"/>
              <a:gd name="connsiteY507" fmla="*/ 5029200 h 5450184"/>
              <a:gd name="connsiteX508" fmla="*/ 0 w 12725401"/>
              <a:gd name="connsiteY508" fmla="*/ 1664975 h 5450184"/>
              <a:gd name="connsiteX509" fmla="*/ 86863 w 12725401"/>
              <a:gd name="connsiteY509" fmla="*/ 1648013 h 5450184"/>
              <a:gd name="connsiteX510" fmla="*/ 0 w 12725401"/>
              <a:gd name="connsiteY510" fmla="*/ 1648013 h 5450184"/>
              <a:gd name="connsiteX511" fmla="*/ 0 w 12725401"/>
              <a:gd name="connsiteY511" fmla="*/ 1625396 h 5450184"/>
              <a:gd name="connsiteX512" fmla="*/ 43432 w 12725401"/>
              <a:gd name="connsiteY512" fmla="*/ 1591471 h 5450184"/>
              <a:gd name="connsiteX513" fmla="*/ 108579 w 12725401"/>
              <a:gd name="connsiteY513" fmla="*/ 1591471 h 5450184"/>
              <a:gd name="connsiteX514" fmla="*/ 108579 w 12725401"/>
              <a:gd name="connsiteY514" fmla="*/ 1648013 h 5450184"/>
              <a:gd name="connsiteX515" fmla="*/ 608040 w 12725401"/>
              <a:gd name="connsiteY515" fmla="*/ 1512313 h 5450184"/>
              <a:gd name="connsiteX516" fmla="*/ 535654 w 12725401"/>
              <a:gd name="connsiteY516" fmla="*/ 1433154 h 5450184"/>
              <a:gd name="connsiteX517" fmla="*/ 760050 w 12725401"/>
              <a:gd name="connsiteY517" fmla="*/ 1376613 h 5450184"/>
              <a:gd name="connsiteX518" fmla="*/ 593562 w 12725401"/>
              <a:gd name="connsiteY518" fmla="*/ 1489696 h 5450184"/>
              <a:gd name="connsiteX519" fmla="*/ 1252272 w 12725401"/>
              <a:gd name="connsiteY519" fmla="*/ 1404884 h 5450184"/>
              <a:gd name="connsiteX520" fmla="*/ 1505622 w 12725401"/>
              <a:gd name="connsiteY520" fmla="*/ 1370958 h 5450184"/>
              <a:gd name="connsiteX521" fmla="*/ 1730018 w 12725401"/>
              <a:gd name="connsiteY521" fmla="*/ 1269184 h 5450184"/>
              <a:gd name="connsiteX522" fmla="*/ 1664871 w 12725401"/>
              <a:gd name="connsiteY522" fmla="*/ 1240913 h 5450184"/>
              <a:gd name="connsiteX523" fmla="*/ 1816880 w 12725401"/>
              <a:gd name="connsiteY523" fmla="*/ 1173063 h 5450184"/>
              <a:gd name="connsiteX524" fmla="*/ 1737256 w 12725401"/>
              <a:gd name="connsiteY524" fmla="*/ 1263530 h 5450184"/>
              <a:gd name="connsiteX525" fmla="*/ 2381489 w 12725401"/>
              <a:gd name="connsiteY525" fmla="*/ 1184371 h 5450184"/>
              <a:gd name="connsiteX526" fmla="*/ 2743418 w 12725401"/>
              <a:gd name="connsiteY526" fmla="*/ 1093904 h 5450184"/>
              <a:gd name="connsiteX527" fmla="*/ 2338057 w 12725401"/>
              <a:gd name="connsiteY527" fmla="*/ 1156100 h 5450184"/>
              <a:gd name="connsiteX528" fmla="*/ 2236718 w 12725401"/>
              <a:gd name="connsiteY528" fmla="*/ 1110867 h 5450184"/>
              <a:gd name="connsiteX529" fmla="*/ 1939936 w 12725401"/>
              <a:gd name="connsiteY529" fmla="*/ 1190025 h 5450184"/>
              <a:gd name="connsiteX530" fmla="*/ 1925459 w 12725401"/>
              <a:gd name="connsiteY530" fmla="*/ 1144792 h 5450184"/>
              <a:gd name="connsiteX531" fmla="*/ 2482829 w 12725401"/>
              <a:gd name="connsiteY531" fmla="*/ 1054325 h 5450184"/>
              <a:gd name="connsiteX532" fmla="*/ 2627600 w 12725401"/>
              <a:gd name="connsiteY532" fmla="*/ 1031709 h 5450184"/>
              <a:gd name="connsiteX533" fmla="*/ 2924381 w 12725401"/>
              <a:gd name="connsiteY533" fmla="*/ 992129 h 5450184"/>
              <a:gd name="connsiteX534" fmla="*/ 3387650 w 12725401"/>
              <a:gd name="connsiteY534" fmla="*/ 958204 h 5450184"/>
              <a:gd name="connsiteX535" fmla="*/ 3373173 w 12725401"/>
              <a:gd name="connsiteY535" fmla="*/ 1026054 h 5450184"/>
              <a:gd name="connsiteX536" fmla="*/ 3431081 w 12725401"/>
              <a:gd name="connsiteY536" fmla="*/ 975167 h 5450184"/>
              <a:gd name="connsiteX537" fmla="*/ 3995690 w 12725401"/>
              <a:gd name="connsiteY537" fmla="*/ 890355 h 5450184"/>
              <a:gd name="connsiteX538" fmla="*/ 4053598 w 12725401"/>
              <a:gd name="connsiteY538" fmla="*/ 867738 h 5450184"/>
              <a:gd name="connsiteX539" fmla="*/ 4017405 w 12725401"/>
              <a:gd name="connsiteY539" fmla="*/ 890355 h 5450184"/>
              <a:gd name="connsiteX540" fmla="*/ 4176653 w 12725401"/>
              <a:gd name="connsiteY540" fmla="*/ 884700 h 5450184"/>
              <a:gd name="connsiteX541" fmla="*/ 4755740 w 12725401"/>
              <a:gd name="connsiteY541" fmla="*/ 833813 h 5450184"/>
              <a:gd name="connsiteX542" fmla="*/ 4748500 w 12725401"/>
              <a:gd name="connsiteY542" fmla="*/ 856430 h 5450184"/>
              <a:gd name="connsiteX543" fmla="*/ 5240723 w 12725401"/>
              <a:gd name="connsiteY543" fmla="*/ 788580 h 5450184"/>
              <a:gd name="connsiteX544" fmla="*/ 5247961 w 12725401"/>
              <a:gd name="connsiteY544" fmla="*/ 822505 h 5450184"/>
              <a:gd name="connsiteX545" fmla="*/ 5334824 w 12725401"/>
              <a:gd name="connsiteY545" fmla="*/ 850776 h 5450184"/>
              <a:gd name="connsiteX546" fmla="*/ 5486834 w 12725401"/>
              <a:gd name="connsiteY546" fmla="*/ 862084 h 5450184"/>
              <a:gd name="connsiteX547" fmla="*/ 5819808 w 12725401"/>
              <a:gd name="connsiteY547" fmla="*/ 777272 h 5450184"/>
              <a:gd name="connsiteX548" fmla="*/ 6008011 w 12725401"/>
              <a:gd name="connsiteY548" fmla="*/ 698113 h 5450184"/>
              <a:gd name="connsiteX549" fmla="*/ 6203452 w 12725401"/>
              <a:gd name="connsiteY549" fmla="*/ 675497 h 5450184"/>
              <a:gd name="connsiteX550" fmla="*/ 6246883 w 12725401"/>
              <a:gd name="connsiteY550" fmla="*/ 635918 h 5450184"/>
              <a:gd name="connsiteX551" fmla="*/ 5957341 w 12725401"/>
              <a:gd name="connsiteY551" fmla="*/ 545451 h 5450184"/>
              <a:gd name="connsiteX552" fmla="*/ 5255201 w 12725401"/>
              <a:gd name="connsiteY552" fmla="*/ 454984 h 5450184"/>
              <a:gd name="connsiteX553" fmla="*/ 5204530 w 12725401"/>
              <a:gd name="connsiteY553" fmla="*/ 421059 h 5450184"/>
              <a:gd name="connsiteX554" fmla="*/ 4531344 w 12725401"/>
              <a:gd name="connsiteY554" fmla="*/ 449330 h 5450184"/>
              <a:gd name="connsiteX555" fmla="*/ 4451719 w 12725401"/>
              <a:gd name="connsiteY555" fmla="*/ 415405 h 5450184"/>
              <a:gd name="connsiteX556" fmla="*/ 4372095 w 12725401"/>
              <a:gd name="connsiteY556" fmla="*/ 449330 h 5450184"/>
              <a:gd name="connsiteX557" fmla="*/ 4082552 w 12725401"/>
              <a:gd name="connsiteY557" fmla="*/ 415405 h 5450184"/>
              <a:gd name="connsiteX558" fmla="*/ 3619284 w 12725401"/>
              <a:gd name="connsiteY558" fmla="*/ 466292 h 5450184"/>
              <a:gd name="connsiteX559" fmla="*/ 2634839 w 12725401"/>
              <a:gd name="connsiteY559" fmla="*/ 511526 h 5450184"/>
              <a:gd name="connsiteX560" fmla="*/ 1541815 w 12725401"/>
              <a:gd name="connsiteY560" fmla="*/ 692459 h 5450184"/>
              <a:gd name="connsiteX561" fmla="*/ 1418759 w 12725401"/>
              <a:gd name="connsiteY561" fmla="*/ 692459 h 5450184"/>
              <a:gd name="connsiteX562" fmla="*/ 1346374 w 12725401"/>
              <a:gd name="connsiteY562" fmla="*/ 726384 h 5450184"/>
              <a:gd name="connsiteX563" fmla="*/ 1237795 w 12725401"/>
              <a:gd name="connsiteY563" fmla="*/ 749001 h 5450184"/>
              <a:gd name="connsiteX564" fmla="*/ 1165409 w 12725401"/>
              <a:gd name="connsiteY564" fmla="*/ 743347 h 5450184"/>
              <a:gd name="connsiteX565" fmla="*/ 36193 w 12725401"/>
              <a:gd name="connsiteY565" fmla="*/ 1026054 h 5450184"/>
              <a:gd name="connsiteX566" fmla="*/ 50669 w 12725401"/>
              <a:gd name="connsiteY566" fmla="*/ 856430 h 5450184"/>
              <a:gd name="connsiteX567" fmla="*/ 152010 w 12725401"/>
              <a:gd name="connsiteY567" fmla="*/ 822505 h 5450184"/>
              <a:gd name="connsiteX568" fmla="*/ 173727 w 12725401"/>
              <a:gd name="connsiteY568" fmla="*/ 850776 h 5450184"/>
              <a:gd name="connsiteX569" fmla="*/ 629755 w 12725401"/>
              <a:gd name="connsiteY569" fmla="*/ 794234 h 5450184"/>
              <a:gd name="connsiteX570" fmla="*/ 702141 w 12725401"/>
              <a:gd name="connsiteY570" fmla="*/ 720730 h 5450184"/>
              <a:gd name="connsiteX571" fmla="*/ 991684 w 12725401"/>
              <a:gd name="connsiteY571" fmla="*/ 692459 h 5450184"/>
              <a:gd name="connsiteX572" fmla="*/ 1425998 w 12725401"/>
              <a:gd name="connsiteY572" fmla="*/ 568067 h 5450184"/>
              <a:gd name="connsiteX573" fmla="*/ 1483906 w 12725401"/>
              <a:gd name="connsiteY573" fmla="*/ 596339 h 5450184"/>
              <a:gd name="connsiteX574" fmla="*/ 1730018 w 12725401"/>
              <a:gd name="connsiteY574" fmla="*/ 539797 h 5450184"/>
              <a:gd name="connsiteX575" fmla="*/ 1990606 w 12725401"/>
              <a:gd name="connsiteY575" fmla="*/ 534142 h 5450184"/>
              <a:gd name="connsiteX576" fmla="*/ 2236718 w 12725401"/>
              <a:gd name="connsiteY576" fmla="*/ 466292 h 5450184"/>
              <a:gd name="connsiteX577" fmla="*/ 1730018 w 12725401"/>
              <a:gd name="connsiteY577" fmla="*/ 483255 h 5450184"/>
              <a:gd name="connsiteX578" fmla="*/ 1686586 w 12725401"/>
              <a:gd name="connsiteY578" fmla="*/ 511526 h 5450184"/>
              <a:gd name="connsiteX579" fmla="*/ 984446 w 12725401"/>
              <a:gd name="connsiteY579" fmla="*/ 624609 h 5450184"/>
              <a:gd name="connsiteX580" fmla="*/ 600801 w 12725401"/>
              <a:gd name="connsiteY580" fmla="*/ 664188 h 5450184"/>
              <a:gd name="connsiteX581" fmla="*/ 412599 w 12725401"/>
              <a:gd name="connsiteY581" fmla="*/ 715076 h 5450184"/>
              <a:gd name="connsiteX582" fmla="*/ 347451 w 12725401"/>
              <a:gd name="connsiteY582" fmla="*/ 754655 h 5450184"/>
              <a:gd name="connsiteX583" fmla="*/ 57909 w 12725401"/>
              <a:gd name="connsiteY583" fmla="*/ 805543 h 5450184"/>
              <a:gd name="connsiteX584" fmla="*/ 65147 w 12725401"/>
              <a:gd name="connsiteY584" fmla="*/ 703768 h 5450184"/>
              <a:gd name="connsiteX585" fmla="*/ 202680 w 12725401"/>
              <a:gd name="connsiteY585" fmla="*/ 669843 h 5450184"/>
              <a:gd name="connsiteX586" fmla="*/ 275066 w 12725401"/>
              <a:gd name="connsiteY586" fmla="*/ 675497 h 5450184"/>
              <a:gd name="connsiteX587" fmla="*/ 405360 w 12725401"/>
              <a:gd name="connsiteY587" fmla="*/ 624609 h 5450184"/>
              <a:gd name="connsiteX588" fmla="*/ 803481 w 12725401"/>
              <a:gd name="connsiteY588" fmla="*/ 562414 h 5450184"/>
              <a:gd name="connsiteX589" fmla="*/ 1027877 w 12725401"/>
              <a:gd name="connsiteY589" fmla="*/ 488909 h 5450184"/>
              <a:gd name="connsiteX590" fmla="*/ 1230556 w 12725401"/>
              <a:gd name="connsiteY590" fmla="*/ 460638 h 5450184"/>
              <a:gd name="connsiteX591" fmla="*/ 1324658 w 12725401"/>
              <a:gd name="connsiteY591" fmla="*/ 466292 h 5450184"/>
              <a:gd name="connsiteX592" fmla="*/ 1273988 w 12725401"/>
              <a:gd name="connsiteY592" fmla="*/ 432368 h 5450184"/>
              <a:gd name="connsiteX593" fmla="*/ 1824119 w 12725401"/>
              <a:gd name="connsiteY593" fmla="*/ 358864 h 5450184"/>
              <a:gd name="connsiteX594" fmla="*/ 1802403 w 12725401"/>
              <a:gd name="connsiteY594" fmla="*/ 387134 h 5450184"/>
              <a:gd name="connsiteX595" fmla="*/ 2294626 w 12725401"/>
              <a:gd name="connsiteY595" fmla="*/ 375826 h 5450184"/>
              <a:gd name="connsiteX596" fmla="*/ 2765133 w 12725401"/>
              <a:gd name="connsiteY596" fmla="*/ 307977 h 5450184"/>
              <a:gd name="connsiteX597" fmla="*/ 2779610 w 12725401"/>
              <a:gd name="connsiteY597" fmla="*/ 274051 h 5450184"/>
              <a:gd name="connsiteX598" fmla="*/ 4755740 w 12725401"/>
              <a:gd name="connsiteY598" fmla="*/ 160968 h 5450184"/>
              <a:gd name="connsiteX599" fmla="*/ 4697830 w 12725401"/>
              <a:gd name="connsiteY599" fmla="*/ 115735 h 5450184"/>
              <a:gd name="connsiteX600" fmla="*/ 4871556 w 12725401"/>
              <a:gd name="connsiteY600" fmla="*/ 127043 h 5450184"/>
              <a:gd name="connsiteX601" fmla="*/ 4943942 w 12725401"/>
              <a:gd name="connsiteY601" fmla="*/ 104427 h 5450184"/>
              <a:gd name="connsiteX602" fmla="*/ 4914987 w 12725401"/>
              <a:gd name="connsiteY602" fmla="*/ 59193 h 5450184"/>
              <a:gd name="connsiteX603" fmla="*/ 5211769 w 12725401"/>
              <a:gd name="connsiteY603" fmla="*/ 93118 h 5450184"/>
              <a:gd name="connsiteX604" fmla="*/ 4965657 w 12725401"/>
              <a:gd name="connsiteY604" fmla="*/ 93118 h 5450184"/>
              <a:gd name="connsiteX605" fmla="*/ 5030805 w 12725401"/>
              <a:gd name="connsiteY605" fmla="*/ 138352 h 5450184"/>
              <a:gd name="connsiteX606" fmla="*/ 4900510 w 12725401"/>
              <a:gd name="connsiteY606" fmla="*/ 160968 h 5450184"/>
              <a:gd name="connsiteX607" fmla="*/ 5971818 w 12725401"/>
              <a:gd name="connsiteY607" fmla="*/ 194893 h 5450184"/>
              <a:gd name="connsiteX608" fmla="*/ 5964579 w 12725401"/>
              <a:gd name="connsiteY608" fmla="*/ 160968 h 5450184"/>
              <a:gd name="connsiteX609" fmla="*/ 5950102 w 12725401"/>
              <a:gd name="connsiteY609" fmla="*/ 155314 h 5450184"/>
              <a:gd name="connsiteX610" fmla="*/ 6362701 w 12725401"/>
              <a:gd name="connsiteY610" fmla="*/ 144006 h 5450184"/>
              <a:gd name="connsiteX611" fmla="*/ 6413371 w 12725401"/>
              <a:gd name="connsiteY611" fmla="*/ 81810 h 5450184"/>
              <a:gd name="connsiteX612" fmla="*/ 6695675 w 12725401"/>
              <a:gd name="connsiteY612" fmla="*/ 121389 h 5450184"/>
              <a:gd name="connsiteX613" fmla="*/ 6797014 w 12725401"/>
              <a:gd name="connsiteY613" fmla="*/ 59193 h 5450184"/>
              <a:gd name="connsiteX614" fmla="*/ 6970741 w 12725401"/>
              <a:gd name="connsiteY614" fmla="*/ 70502 h 5450184"/>
              <a:gd name="connsiteX615" fmla="*/ 7084974 w 12725401"/>
              <a:gd name="connsiteY615" fmla="*/ 1 h 54501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</a:cxnLst>
            <a:rect l="l" t="t" r="r" b="b"/>
            <a:pathLst>
              <a:path w="12725401" h="5450184">
                <a:moveTo>
                  <a:pt x="4937764" y="4143255"/>
                </a:moveTo>
                <a:lnTo>
                  <a:pt x="4944758" y="4152119"/>
                </a:lnTo>
                <a:cubicBezTo>
                  <a:pt x="4948795" y="4145607"/>
                  <a:pt x="4960822" y="4151449"/>
                  <a:pt x="4966012" y="4160748"/>
                </a:cubicBezTo>
                <a:cubicBezTo>
                  <a:pt x="4963375" y="4168788"/>
                  <a:pt x="4959174" y="4164205"/>
                  <a:pt x="4953324" y="4172379"/>
                </a:cubicBezTo>
                <a:cubicBezTo>
                  <a:pt x="4959090" y="4189584"/>
                  <a:pt x="4981744" y="4199740"/>
                  <a:pt x="4996820" y="4194353"/>
                </a:cubicBezTo>
                <a:cubicBezTo>
                  <a:pt x="5007119" y="4176478"/>
                  <a:pt x="4983805" y="4183795"/>
                  <a:pt x="4976802" y="4176157"/>
                </a:cubicBezTo>
                <a:cubicBezTo>
                  <a:pt x="4975114" y="4170677"/>
                  <a:pt x="4976391" y="4163883"/>
                  <a:pt x="4979852" y="4157196"/>
                </a:cubicBezTo>
                <a:lnTo>
                  <a:pt x="4983564" y="4152985"/>
                </a:lnTo>
                <a:close/>
                <a:moveTo>
                  <a:pt x="7084974" y="1"/>
                </a:moveTo>
                <a:cubicBezTo>
                  <a:pt x="7205089" y="531"/>
                  <a:pt x="7343527" y="168036"/>
                  <a:pt x="7506395" y="87464"/>
                </a:cubicBezTo>
                <a:cubicBezTo>
                  <a:pt x="7557064" y="127043"/>
                  <a:pt x="7607735" y="144006"/>
                  <a:pt x="7658404" y="127043"/>
                </a:cubicBezTo>
                <a:cubicBezTo>
                  <a:pt x="7680120" y="30922"/>
                  <a:pt x="7861085" y="115735"/>
                  <a:pt x="7947947" y="81810"/>
                </a:cubicBezTo>
                <a:cubicBezTo>
                  <a:pt x="8049287" y="194893"/>
                  <a:pt x="8244728" y="211856"/>
                  <a:pt x="8367784" y="336247"/>
                </a:cubicBezTo>
                <a:cubicBezTo>
                  <a:pt x="8396738" y="330593"/>
                  <a:pt x="8432931" y="313631"/>
                  <a:pt x="8469124" y="307977"/>
                </a:cubicBezTo>
                <a:cubicBezTo>
                  <a:pt x="8527033" y="341901"/>
                  <a:pt x="8577702" y="353210"/>
                  <a:pt x="8635610" y="341901"/>
                </a:cubicBezTo>
                <a:cubicBezTo>
                  <a:pt x="8664564" y="375826"/>
                  <a:pt x="8671803" y="409751"/>
                  <a:pt x="8729712" y="449330"/>
                </a:cubicBezTo>
                <a:cubicBezTo>
                  <a:pt x="8823813" y="460638"/>
                  <a:pt x="8917914" y="488909"/>
                  <a:pt x="9019255" y="438022"/>
                </a:cubicBezTo>
                <a:cubicBezTo>
                  <a:pt x="9113356" y="528489"/>
                  <a:pt x="9200218" y="432368"/>
                  <a:pt x="9272604" y="415405"/>
                </a:cubicBezTo>
                <a:cubicBezTo>
                  <a:pt x="9330513" y="466292"/>
                  <a:pt x="9279843" y="511526"/>
                  <a:pt x="9352229" y="556759"/>
                </a:cubicBezTo>
                <a:cubicBezTo>
                  <a:pt x="9381184" y="556759"/>
                  <a:pt x="9417376" y="539797"/>
                  <a:pt x="9446330" y="551105"/>
                </a:cubicBezTo>
                <a:cubicBezTo>
                  <a:pt x="9562147" y="618955"/>
                  <a:pt x="9772065" y="596339"/>
                  <a:pt x="9924076" y="601992"/>
                </a:cubicBezTo>
                <a:cubicBezTo>
                  <a:pt x="9924076" y="647226"/>
                  <a:pt x="9945792" y="664188"/>
                  <a:pt x="9981984" y="703768"/>
                </a:cubicBezTo>
                <a:cubicBezTo>
                  <a:pt x="10068847" y="709422"/>
                  <a:pt x="10177425" y="703768"/>
                  <a:pt x="10235334" y="760309"/>
                </a:cubicBezTo>
                <a:cubicBezTo>
                  <a:pt x="10401821" y="749001"/>
                  <a:pt x="10517638" y="873392"/>
                  <a:pt x="10669648" y="856430"/>
                </a:cubicBezTo>
                <a:cubicBezTo>
                  <a:pt x="10662409" y="896009"/>
                  <a:pt x="10756510" y="935588"/>
                  <a:pt x="10734795" y="975167"/>
                </a:cubicBezTo>
                <a:cubicBezTo>
                  <a:pt x="10850612" y="975167"/>
                  <a:pt x="10951952" y="1020400"/>
                  <a:pt x="11089485" y="1026054"/>
                </a:cubicBezTo>
                <a:cubicBezTo>
                  <a:pt x="11103962" y="1071288"/>
                  <a:pt x="11161871" y="1122175"/>
                  <a:pt x="11140155" y="1173063"/>
                </a:cubicBezTo>
                <a:cubicBezTo>
                  <a:pt x="11169109" y="1195680"/>
                  <a:pt x="11205302" y="1223950"/>
                  <a:pt x="11241495" y="1212642"/>
                </a:cubicBezTo>
                <a:cubicBezTo>
                  <a:pt x="11263210" y="1195680"/>
                  <a:pt x="11292164" y="1178717"/>
                  <a:pt x="11313880" y="1184371"/>
                </a:cubicBezTo>
                <a:cubicBezTo>
                  <a:pt x="11415221" y="1240913"/>
                  <a:pt x="11429698" y="1269184"/>
                  <a:pt x="11422459" y="1331379"/>
                </a:cubicBezTo>
                <a:cubicBezTo>
                  <a:pt x="11451413" y="1325725"/>
                  <a:pt x="11487606" y="1342687"/>
                  <a:pt x="11516560" y="1337033"/>
                </a:cubicBezTo>
                <a:cubicBezTo>
                  <a:pt x="11552753" y="1376613"/>
                  <a:pt x="11531038" y="1416192"/>
                  <a:pt x="11531038" y="1450117"/>
                </a:cubicBezTo>
                <a:cubicBezTo>
                  <a:pt x="11617900" y="1427500"/>
                  <a:pt x="11646854" y="1444463"/>
                  <a:pt x="11740956" y="1467079"/>
                </a:cubicBezTo>
                <a:cubicBezTo>
                  <a:pt x="11712002" y="1484042"/>
                  <a:pt x="11704763" y="1501004"/>
                  <a:pt x="11704763" y="1517967"/>
                </a:cubicBezTo>
                <a:cubicBezTo>
                  <a:pt x="11784388" y="1551892"/>
                  <a:pt x="11798864" y="1563200"/>
                  <a:pt x="11885727" y="1585817"/>
                </a:cubicBezTo>
                <a:cubicBezTo>
                  <a:pt x="11784388" y="1693246"/>
                  <a:pt x="12081169" y="1727171"/>
                  <a:pt x="12059453" y="1834599"/>
                </a:cubicBezTo>
                <a:cubicBezTo>
                  <a:pt x="12334519" y="1947683"/>
                  <a:pt x="12211462" y="2106000"/>
                  <a:pt x="12175270" y="2253007"/>
                </a:cubicBezTo>
                <a:cubicBezTo>
                  <a:pt x="12204224" y="2275624"/>
                  <a:pt x="12225940" y="2269970"/>
                  <a:pt x="12247655" y="2286932"/>
                </a:cubicBezTo>
                <a:cubicBezTo>
                  <a:pt x="12211462" y="2315203"/>
                  <a:pt x="12225940" y="2320857"/>
                  <a:pt x="12175270" y="2332166"/>
                </a:cubicBezTo>
                <a:cubicBezTo>
                  <a:pt x="12211462" y="2343474"/>
                  <a:pt x="12247655" y="2337820"/>
                  <a:pt x="12291087" y="2371745"/>
                </a:cubicBezTo>
                <a:cubicBezTo>
                  <a:pt x="12298326" y="2467866"/>
                  <a:pt x="12399666" y="2518753"/>
                  <a:pt x="12501005" y="2575295"/>
                </a:cubicBezTo>
                <a:cubicBezTo>
                  <a:pt x="12486528" y="2614874"/>
                  <a:pt x="12435858" y="2648798"/>
                  <a:pt x="12428620" y="2688378"/>
                </a:cubicBezTo>
                <a:cubicBezTo>
                  <a:pt x="12544437" y="2705340"/>
                  <a:pt x="12501005" y="2778844"/>
                  <a:pt x="12616822" y="2829732"/>
                </a:cubicBezTo>
                <a:cubicBezTo>
                  <a:pt x="12624061" y="2846694"/>
                  <a:pt x="12573391" y="2858003"/>
                  <a:pt x="12587868" y="2869311"/>
                </a:cubicBezTo>
                <a:cubicBezTo>
                  <a:pt x="12674732" y="2886274"/>
                  <a:pt x="12638539" y="2942815"/>
                  <a:pt x="12725401" y="2976740"/>
                </a:cubicBezTo>
                <a:cubicBezTo>
                  <a:pt x="12696447" y="3005011"/>
                  <a:pt x="12674732" y="2993703"/>
                  <a:pt x="12645777" y="3010665"/>
                </a:cubicBezTo>
                <a:cubicBezTo>
                  <a:pt x="12616822" y="2976740"/>
                  <a:pt x="12616822" y="3055898"/>
                  <a:pt x="12631300" y="3140711"/>
                </a:cubicBezTo>
                <a:cubicBezTo>
                  <a:pt x="12638539" y="3202906"/>
                  <a:pt x="12653015" y="3270756"/>
                  <a:pt x="12674732" y="3304682"/>
                </a:cubicBezTo>
                <a:cubicBezTo>
                  <a:pt x="12616822" y="3338607"/>
                  <a:pt x="12674732" y="3395148"/>
                  <a:pt x="12573391" y="3406457"/>
                </a:cubicBezTo>
                <a:cubicBezTo>
                  <a:pt x="12616822" y="3429073"/>
                  <a:pt x="12616822" y="3446036"/>
                  <a:pt x="12638539" y="3462998"/>
                </a:cubicBezTo>
                <a:cubicBezTo>
                  <a:pt x="12537198" y="3508231"/>
                  <a:pt x="12537198" y="3581735"/>
                  <a:pt x="12464812" y="3587389"/>
                </a:cubicBezTo>
                <a:cubicBezTo>
                  <a:pt x="12515482" y="3638277"/>
                  <a:pt x="12450335" y="3689164"/>
                  <a:pt x="12414143" y="3740052"/>
                </a:cubicBezTo>
                <a:cubicBezTo>
                  <a:pt x="12392427" y="3734398"/>
                  <a:pt x="12363473" y="3717435"/>
                  <a:pt x="12341757" y="3728743"/>
                </a:cubicBezTo>
                <a:cubicBezTo>
                  <a:pt x="12341757" y="3751360"/>
                  <a:pt x="12291087" y="3768323"/>
                  <a:pt x="12320042" y="3785285"/>
                </a:cubicBezTo>
                <a:cubicBezTo>
                  <a:pt x="12392427" y="3790939"/>
                  <a:pt x="12457574" y="3796594"/>
                  <a:pt x="12486528" y="3858789"/>
                </a:cubicBezTo>
                <a:cubicBezTo>
                  <a:pt x="12443097" y="3915331"/>
                  <a:pt x="12392427" y="3971872"/>
                  <a:pt x="12399666" y="4034068"/>
                </a:cubicBezTo>
                <a:cubicBezTo>
                  <a:pt x="12298326" y="4130189"/>
                  <a:pt x="12204224" y="4005797"/>
                  <a:pt x="12102884" y="4079301"/>
                </a:cubicBezTo>
                <a:cubicBezTo>
                  <a:pt x="12160793" y="4130189"/>
                  <a:pt x="12037737" y="4203693"/>
                  <a:pt x="12139077" y="4237618"/>
                </a:cubicBezTo>
                <a:cubicBezTo>
                  <a:pt x="12110123" y="4339393"/>
                  <a:pt x="11950874" y="4311122"/>
                  <a:pt x="11936397" y="4407243"/>
                </a:cubicBezTo>
                <a:cubicBezTo>
                  <a:pt x="11892966" y="4412897"/>
                  <a:pt x="11849534" y="4407243"/>
                  <a:pt x="11806103" y="4429860"/>
                </a:cubicBezTo>
                <a:cubicBezTo>
                  <a:pt x="11835057" y="4458130"/>
                  <a:pt x="11864011" y="4480747"/>
                  <a:pt x="11791626" y="4520326"/>
                </a:cubicBezTo>
                <a:cubicBezTo>
                  <a:pt x="11719240" y="4509017"/>
                  <a:pt x="11639616" y="4452476"/>
                  <a:pt x="11559992" y="4514672"/>
                </a:cubicBezTo>
                <a:cubicBezTo>
                  <a:pt x="11523799" y="4497709"/>
                  <a:pt x="11574469" y="4480747"/>
                  <a:pt x="11523799" y="4458130"/>
                </a:cubicBezTo>
                <a:cubicBezTo>
                  <a:pt x="11436936" y="4475092"/>
                  <a:pt x="11379027" y="4435514"/>
                  <a:pt x="11313880" y="4458130"/>
                </a:cubicBezTo>
                <a:cubicBezTo>
                  <a:pt x="11313880" y="4458130"/>
                  <a:pt x="11277688" y="4554251"/>
                  <a:pt x="11212541" y="4531634"/>
                </a:cubicBezTo>
                <a:cubicBezTo>
                  <a:pt x="11241495" y="4554251"/>
                  <a:pt x="11219779" y="4571213"/>
                  <a:pt x="11205302" y="4593830"/>
                </a:cubicBezTo>
                <a:cubicBezTo>
                  <a:pt x="11067769" y="4622101"/>
                  <a:pt x="10879566" y="4661680"/>
                  <a:pt x="10785465" y="4571213"/>
                </a:cubicBezTo>
                <a:cubicBezTo>
                  <a:pt x="10633455" y="4701258"/>
                  <a:pt x="10553831" y="4644717"/>
                  <a:pt x="10416298" y="4627755"/>
                </a:cubicBezTo>
                <a:cubicBezTo>
                  <a:pt x="10409059" y="4667334"/>
                  <a:pt x="10365628" y="4684296"/>
                  <a:pt x="10293243" y="4684296"/>
                </a:cubicBezTo>
                <a:cubicBezTo>
                  <a:pt x="10278765" y="4678642"/>
                  <a:pt x="10278765" y="4667334"/>
                  <a:pt x="10278765" y="4656026"/>
                </a:cubicBezTo>
                <a:cubicBezTo>
                  <a:pt x="10076086" y="4678642"/>
                  <a:pt x="9873405" y="4695604"/>
                  <a:pt x="9670726" y="4763454"/>
                </a:cubicBezTo>
                <a:cubicBezTo>
                  <a:pt x="9605578" y="4723876"/>
                  <a:pt x="9475285" y="4740838"/>
                  <a:pt x="9373945" y="4735184"/>
                </a:cubicBezTo>
                <a:cubicBezTo>
                  <a:pt x="9352229" y="4757800"/>
                  <a:pt x="9388422" y="4780418"/>
                  <a:pt x="9337752" y="4797380"/>
                </a:cubicBezTo>
                <a:cubicBezTo>
                  <a:pt x="9272604" y="4808688"/>
                  <a:pt x="9171264" y="4780418"/>
                  <a:pt x="9164026" y="4853920"/>
                </a:cubicBezTo>
                <a:cubicBezTo>
                  <a:pt x="9077163" y="4853920"/>
                  <a:pt x="8990300" y="4865230"/>
                  <a:pt x="8932392" y="4786070"/>
                </a:cubicBezTo>
                <a:cubicBezTo>
                  <a:pt x="8823813" y="4797380"/>
                  <a:pt x="8722473" y="4678642"/>
                  <a:pt x="8613895" y="4763454"/>
                </a:cubicBezTo>
                <a:cubicBezTo>
                  <a:pt x="8592179" y="4769108"/>
                  <a:pt x="8577702" y="4735184"/>
                  <a:pt x="8555987" y="4746492"/>
                </a:cubicBezTo>
                <a:cubicBezTo>
                  <a:pt x="8599417" y="4791726"/>
                  <a:pt x="8498078" y="4808688"/>
                  <a:pt x="8454647" y="4836958"/>
                </a:cubicBezTo>
                <a:cubicBezTo>
                  <a:pt x="8389499" y="4808688"/>
                  <a:pt x="8331591" y="4803034"/>
                  <a:pt x="8266444" y="4819996"/>
                </a:cubicBezTo>
                <a:cubicBezTo>
                  <a:pt x="8244728" y="4763454"/>
                  <a:pt x="8136150" y="4701258"/>
                  <a:pt x="8114434" y="4644717"/>
                </a:cubicBezTo>
                <a:cubicBezTo>
                  <a:pt x="8005855" y="4661680"/>
                  <a:pt x="7904515" y="4622101"/>
                  <a:pt x="7788699" y="4656026"/>
                </a:cubicBezTo>
                <a:cubicBezTo>
                  <a:pt x="7745267" y="4622101"/>
                  <a:pt x="7687358" y="4616447"/>
                  <a:pt x="7672881" y="4571213"/>
                </a:cubicBezTo>
                <a:cubicBezTo>
                  <a:pt x="7491917" y="4571213"/>
                  <a:pt x="7332668" y="4458130"/>
                  <a:pt x="7129989" y="4435514"/>
                </a:cubicBezTo>
                <a:cubicBezTo>
                  <a:pt x="7079318" y="4531634"/>
                  <a:pt x="6869400" y="4492055"/>
                  <a:pt x="6862162" y="4390281"/>
                </a:cubicBezTo>
                <a:cubicBezTo>
                  <a:pt x="6797014" y="4373318"/>
                  <a:pt x="6731867" y="4429860"/>
                  <a:pt x="6673959" y="4412897"/>
                </a:cubicBezTo>
                <a:cubicBezTo>
                  <a:pt x="6550903" y="4333739"/>
                  <a:pt x="6427848" y="4305468"/>
                  <a:pt x="6304793" y="4356356"/>
                </a:cubicBezTo>
                <a:cubicBezTo>
                  <a:pt x="6268600" y="4339393"/>
                  <a:pt x="6297554" y="4328085"/>
                  <a:pt x="6268600" y="4311122"/>
                </a:cubicBezTo>
                <a:cubicBezTo>
                  <a:pt x="6196214" y="4328085"/>
                  <a:pt x="6131067" y="4316776"/>
                  <a:pt x="6065920" y="4345047"/>
                </a:cubicBezTo>
                <a:cubicBezTo>
                  <a:pt x="5979057" y="4288506"/>
                  <a:pt x="5863240" y="4198039"/>
                  <a:pt x="5747423" y="4192385"/>
                </a:cubicBezTo>
                <a:cubicBezTo>
                  <a:pt x="5617129" y="4260235"/>
                  <a:pt x="5486834" y="4198039"/>
                  <a:pt x="5457880" y="4113226"/>
                </a:cubicBezTo>
                <a:cubicBezTo>
                  <a:pt x="5414449" y="4147151"/>
                  <a:pt x="5371017" y="4130189"/>
                  <a:pt x="5327585" y="4169768"/>
                </a:cubicBezTo>
                <a:cubicBezTo>
                  <a:pt x="5276916" y="4152805"/>
                  <a:pt x="5313108" y="4147151"/>
                  <a:pt x="5276916" y="4118880"/>
                </a:cubicBezTo>
                <a:cubicBezTo>
                  <a:pt x="5211769" y="4113226"/>
                  <a:pt x="5146622" y="4090610"/>
                  <a:pt x="5088713" y="4158460"/>
                </a:cubicBezTo>
                <a:cubicBezTo>
                  <a:pt x="5074236" y="4160581"/>
                  <a:pt x="5059872" y="4161287"/>
                  <a:pt x="5045607" y="4160945"/>
                </a:cubicBezTo>
                <a:lnTo>
                  <a:pt x="5033633" y="4159872"/>
                </a:lnTo>
                <a:lnTo>
                  <a:pt x="5052923" y="4168222"/>
                </a:lnTo>
                <a:cubicBezTo>
                  <a:pt x="5044849" y="4181247"/>
                  <a:pt x="5050863" y="4184168"/>
                  <a:pt x="5065691" y="4193065"/>
                </a:cubicBezTo>
                <a:cubicBezTo>
                  <a:pt x="5071541" y="4184891"/>
                  <a:pt x="5062726" y="4178915"/>
                  <a:pt x="5065362" y="4170875"/>
                </a:cubicBezTo>
                <a:cubicBezTo>
                  <a:pt x="5083899" y="4151069"/>
                  <a:pt x="5096091" y="4168006"/>
                  <a:pt x="5104493" y="4177172"/>
                </a:cubicBezTo>
                <a:cubicBezTo>
                  <a:pt x="5115368" y="4167202"/>
                  <a:pt x="5127971" y="4180949"/>
                  <a:pt x="5141071" y="4166129"/>
                </a:cubicBezTo>
                <a:cubicBezTo>
                  <a:pt x="5144448" y="4177090"/>
                  <a:pt x="5152850" y="4186255"/>
                  <a:pt x="5165702" y="4185719"/>
                </a:cubicBezTo>
                <a:cubicBezTo>
                  <a:pt x="5167018" y="4212625"/>
                  <a:pt x="5210762" y="4220315"/>
                  <a:pt x="5204665" y="4242773"/>
                </a:cubicBezTo>
                <a:cubicBezTo>
                  <a:pt x="5209279" y="4244167"/>
                  <a:pt x="5216528" y="4237520"/>
                  <a:pt x="5221553" y="4235725"/>
                </a:cubicBezTo>
                <a:cubicBezTo>
                  <a:pt x="5230368" y="4241701"/>
                  <a:pt x="5234157" y="4249472"/>
                  <a:pt x="5237946" y="4257244"/>
                </a:cubicBezTo>
                <a:cubicBezTo>
                  <a:pt x="5248985" y="4258369"/>
                  <a:pt x="5232757" y="4247945"/>
                  <a:pt x="5241407" y="4242826"/>
                </a:cubicBezTo>
                <a:cubicBezTo>
                  <a:pt x="5249645" y="4240896"/>
                  <a:pt x="5260436" y="4256305"/>
                  <a:pt x="5270322" y="4241619"/>
                </a:cubicBezTo>
                <a:cubicBezTo>
                  <a:pt x="5271147" y="4235241"/>
                  <a:pt x="5257307" y="4231060"/>
                  <a:pt x="5267770" y="4224280"/>
                </a:cubicBezTo>
                <a:cubicBezTo>
                  <a:pt x="5269747" y="4233713"/>
                  <a:pt x="5273783" y="4227201"/>
                  <a:pt x="5271395" y="4220956"/>
                </a:cubicBezTo>
                <a:cubicBezTo>
                  <a:pt x="5276832" y="4215972"/>
                  <a:pt x="5280209" y="4226933"/>
                  <a:pt x="5281197" y="4231649"/>
                </a:cubicBezTo>
                <a:cubicBezTo>
                  <a:pt x="5283422" y="4226799"/>
                  <a:pt x="5305500" y="4229049"/>
                  <a:pt x="5299238" y="4240412"/>
                </a:cubicBezTo>
                <a:cubicBezTo>
                  <a:pt x="5311678" y="4243065"/>
                  <a:pt x="5335156" y="4246843"/>
                  <a:pt x="5333756" y="4245315"/>
                </a:cubicBezTo>
                <a:cubicBezTo>
                  <a:pt x="5343394" y="4244913"/>
                  <a:pt x="5337709" y="4264182"/>
                  <a:pt x="5342898" y="4273481"/>
                </a:cubicBezTo>
                <a:cubicBezTo>
                  <a:pt x="5372391" y="4280180"/>
                  <a:pt x="5395869" y="4283958"/>
                  <a:pt x="5426845" y="4266805"/>
                </a:cubicBezTo>
                <a:cubicBezTo>
                  <a:pt x="5436648" y="4277498"/>
                  <a:pt x="5453700" y="4281544"/>
                  <a:pt x="5462515" y="4287520"/>
                </a:cubicBezTo>
                <a:cubicBezTo>
                  <a:pt x="5457077" y="4292505"/>
                  <a:pt x="5459879" y="4295560"/>
                  <a:pt x="5457654" y="4300411"/>
                </a:cubicBezTo>
                <a:cubicBezTo>
                  <a:pt x="5470093" y="4303064"/>
                  <a:pt x="5467292" y="4300009"/>
                  <a:pt x="5473882" y="4310836"/>
                </a:cubicBezTo>
                <a:cubicBezTo>
                  <a:pt x="5483521" y="4310433"/>
                  <a:pt x="5492171" y="4305314"/>
                  <a:pt x="5500821" y="4300195"/>
                </a:cubicBezTo>
                <a:cubicBezTo>
                  <a:pt x="5510212" y="4314077"/>
                  <a:pt x="5511612" y="4315605"/>
                  <a:pt x="5511364" y="4329889"/>
                </a:cubicBezTo>
                <a:cubicBezTo>
                  <a:pt x="5518778" y="4334337"/>
                  <a:pt x="5523804" y="4332542"/>
                  <a:pt x="5531054" y="4325895"/>
                </a:cubicBezTo>
                <a:cubicBezTo>
                  <a:pt x="5530394" y="4343368"/>
                  <a:pt x="5529817" y="4335463"/>
                  <a:pt x="5541681" y="4330209"/>
                </a:cubicBezTo>
                <a:cubicBezTo>
                  <a:pt x="5536407" y="4346289"/>
                  <a:pt x="5551071" y="4344091"/>
                  <a:pt x="5555849" y="4356580"/>
                </a:cubicBezTo>
                <a:cubicBezTo>
                  <a:pt x="5571337" y="4348003"/>
                  <a:pt x="5575374" y="4341491"/>
                  <a:pt x="5591850" y="4337631"/>
                </a:cubicBezTo>
                <a:cubicBezTo>
                  <a:pt x="5592014" y="4348726"/>
                  <a:pt x="5611868" y="4355828"/>
                  <a:pt x="5608407" y="4370246"/>
                </a:cubicBezTo>
                <a:cubicBezTo>
                  <a:pt x="5628261" y="4377347"/>
                  <a:pt x="5641936" y="4370432"/>
                  <a:pt x="5651903" y="4392220"/>
                </a:cubicBezTo>
                <a:cubicBezTo>
                  <a:pt x="5641441" y="4399001"/>
                  <a:pt x="5653880" y="4401653"/>
                  <a:pt x="5646630" y="4408300"/>
                </a:cubicBezTo>
                <a:cubicBezTo>
                  <a:pt x="5684196" y="4401974"/>
                  <a:pt x="5674226" y="4442039"/>
                  <a:pt x="5703306" y="4451928"/>
                </a:cubicBezTo>
                <a:cubicBezTo>
                  <a:pt x="5696880" y="4452196"/>
                  <a:pt x="5691030" y="4460370"/>
                  <a:pt x="5686005" y="4462166"/>
                </a:cubicBezTo>
                <a:cubicBezTo>
                  <a:pt x="5686994" y="4466882"/>
                  <a:pt x="5686169" y="4473260"/>
                  <a:pt x="5693583" y="4477709"/>
                </a:cubicBezTo>
                <a:cubicBezTo>
                  <a:pt x="5696384" y="4480764"/>
                  <a:pt x="5700833" y="4471062"/>
                  <a:pt x="5707259" y="4470794"/>
                </a:cubicBezTo>
                <a:cubicBezTo>
                  <a:pt x="5715662" y="4479959"/>
                  <a:pt x="5736503" y="4491777"/>
                  <a:pt x="5724804" y="4508125"/>
                </a:cubicBezTo>
                <a:cubicBezTo>
                  <a:pt x="5738480" y="4501211"/>
                  <a:pt x="5756849" y="4532164"/>
                  <a:pt x="5779752" y="4528036"/>
                </a:cubicBezTo>
                <a:cubicBezTo>
                  <a:pt x="5783788" y="4521523"/>
                  <a:pt x="5777775" y="4518602"/>
                  <a:pt x="5787825" y="4515011"/>
                </a:cubicBezTo>
                <a:cubicBezTo>
                  <a:pt x="5795239" y="4519459"/>
                  <a:pt x="5789802" y="4524444"/>
                  <a:pt x="5795815" y="4527365"/>
                </a:cubicBezTo>
                <a:cubicBezTo>
                  <a:pt x="5794003" y="4529027"/>
                  <a:pt x="5789390" y="4527633"/>
                  <a:pt x="5785765" y="4530957"/>
                </a:cubicBezTo>
                <a:cubicBezTo>
                  <a:pt x="5791778" y="4533878"/>
                  <a:pt x="5798616" y="4530420"/>
                  <a:pt x="5804218" y="4536530"/>
                </a:cubicBezTo>
                <a:cubicBezTo>
                  <a:pt x="5804630" y="4533341"/>
                  <a:pt x="5801829" y="4530286"/>
                  <a:pt x="5807266" y="4525301"/>
                </a:cubicBezTo>
                <a:cubicBezTo>
                  <a:pt x="5815669" y="4534466"/>
                  <a:pt x="5801333" y="4558854"/>
                  <a:pt x="5824235" y="4554726"/>
                </a:cubicBezTo>
                <a:cubicBezTo>
                  <a:pt x="5816161" y="4567751"/>
                  <a:pt x="5818138" y="4577185"/>
                  <a:pt x="5819703" y="4589807"/>
                </a:cubicBezTo>
                <a:cubicBezTo>
                  <a:pt x="5843841" y="4576112"/>
                  <a:pt x="5854384" y="4605805"/>
                  <a:pt x="5872757" y="4574905"/>
                </a:cubicBezTo>
                <a:cubicBezTo>
                  <a:pt x="5876546" y="4582677"/>
                  <a:pt x="5882148" y="4588787"/>
                  <a:pt x="5874485" y="4598622"/>
                </a:cubicBezTo>
                <a:cubicBezTo>
                  <a:pt x="5881487" y="4606260"/>
                  <a:pt x="5885525" y="4599748"/>
                  <a:pt x="5892527" y="4607385"/>
                </a:cubicBezTo>
                <a:cubicBezTo>
                  <a:pt x="5897552" y="4605590"/>
                  <a:pt x="5902989" y="4600605"/>
                  <a:pt x="5906614" y="4597281"/>
                </a:cubicBezTo>
                <a:cubicBezTo>
                  <a:pt x="5912380" y="4614487"/>
                  <a:pt x="5909827" y="4597147"/>
                  <a:pt x="5919466" y="4596745"/>
                </a:cubicBezTo>
                <a:cubicBezTo>
                  <a:pt x="5919466" y="4596745"/>
                  <a:pt x="5934046" y="4619926"/>
                  <a:pt x="5939319" y="4603846"/>
                </a:cubicBezTo>
                <a:cubicBezTo>
                  <a:pt x="5943932" y="4605240"/>
                  <a:pt x="5938495" y="4610225"/>
                  <a:pt x="5936682" y="4611886"/>
                </a:cubicBezTo>
                <a:cubicBezTo>
                  <a:pt x="5964610" y="4605963"/>
                  <a:pt x="5962466" y="4647287"/>
                  <a:pt x="5986769" y="4644687"/>
                </a:cubicBezTo>
                <a:cubicBezTo>
                  <a:pt x="5971692" y="4650074"/>
                  <a:pt x="5986108" y="4662160"/>
                  <a:pt x="5975234" y="4672130"/>
                </a:cubicBezTo>
                <a:cubicBezTo>
                  <a:pt x="5990062" y="4681027"/>
                  <a:pt x="5999864" y="4691720"/>
                  <a:pt x="6007855" y="4704074"/>
                </a:cubicBezTo>
                <a:cubicBezTo>
                  <a:pt x="6001593" y="4715437"/>
                  <a:pt x="5995579" y="4712516"/>
                  <a:pt x="5988742" y="4715974"/>
                </a:cubicBezTo>
                <a:cubicBezTo>
                  <a:pt x="5996320" y="4731517"/>
                  <a:pt x="5998049" y="4755234"/>
                  <a:pt x="6015101" y="4759281"/>
                </a:cubicBezTo>
                <a:cubicBezTo>
                  <a:pt x="6003238" y="4764534"/>
                  <a:pt x="6016502" y="4760808"/>
                  <a:pt x="6013453" y="4772037"/>
                </a:cubicBezTo>
                <a:cubicBezTo>
                  <a:pt x="6009004" y="4781739"/>
                  <a:pt x="6004226" y="4769250"/>
                  <a:pt x="5998377" y="4777424"/>
                </a:cubicBezTo>
                <a:cubicBezTo>
                  <a:pt x="5993104" y="4793504"/>
                  <a:pt x="5992856" y="4807788"/>
                  <a:pt x="5985770" y="4825530"/>
                </a:cubicBezTo>
                <a:cubicBezTo>
                  <a:pt x="5998870" y="4810709"/>
                  <a:pt x="6006036" y="4829442"/>
                  <a:pt x="6018475" y="4832095"/>
                </a:cubicBezTo>
                <a:cubicBezTo>
                  <a:pt x="6013614" y="4844985"/>
                  <a:pt x="6012378" y="4854553"/>
                  <a:pt x="6022180" y="4865246"/>
                </a:cubicBezTo>
                <a:cubicBezTo>
                  <a:pt x="6018143" y="4871758"/>
                  <a:pt x="6006773" y="4910296"/>
                  <a:pt x="5989472" y="4920534"/>
                </a:cubicBezTo>
                <a:cubicBezTo>
                  <a:pt x="5989061" y="4923723"/>
                  <a:pt x="5992273" y="4923589"/>
                  <a:pt x="5999275" y="4931227"/>
                </a:cubicBezTo>
                <a:cubicBezTo>
                  <a:pt x="5991037" y="4933156"/>
                  <a:pt x="5996638" y="4939266"/>
                  <a:pt x="6000840" y="4943849"/>
                </a:cubicBezTo>
                <a:cubicBezTo>
                  <a:pt x="5994002" y="4947306"/>
                  <a:pt x="5994578" y="4955212"/>
                  <a:pt x="5983127" y="4957276"/>
                </a:cubicBezTo>
                <a:cubicBezTo>
                  <a:pt x="5993178" y="4953685"/>
                  <a:pt x="5983703" y="4965182"/>
                  <a:pt x="5982879" y="4971560"/>
                </a:cubicBezTo>
                <a:cubicBezTo>
                  <a:pt x="5989469" y="4982387"/>
                  <a:pt x="6003969" y="4969094"/>
                  <a:pt x="6005121" y="4984906"/>
                </a:cubicBezTo>
                <a:cubicBezTo>
                  <a:pt x="6000096" y="4986701"/>
                  <a:pt x="5992270" y="4985442"/>
                  <a:pt x="5984856" y="4980994"/>
                </a:cubicBezTo>
                <a:cubicBezTo>
                  <a:pt x="5980407" y="4990695"/>
                  <a:pt x="5994082" y="4983780"/>
                  <a:pt x="5999272" y="4993080"/>
                </a:cubicBezTo>
                <a:cubicBezTo>
                  <a:pt x="5991610" y="5002915"/>
                  <a:pt x="5996635" y="5001120"/>
                  <a:pt x="6004049" y="5005568"/>
                </a:cubicBezTo>
                <a:cubicBezTo>
                  <a:pt x="5993586" y="5012349"/>
                  <a:pt x="5988233" y="4991954"/>
                  <a:pt x="5978182" y="4995546"/>
                </a:cubicBezTo>
                <a:cubicBezTo>
                  <a:pt x="5983784" y="5001656"/>
                  <a:pt x="5995976" y="5018593"/>
                  <a:pt x="6005614" y="5018191"/>
                </a:cubicBezTo>
                <a:cubicBezTo>
                  <a:pt x="6011216" y="5024301"/>
                  <a:pt x="5996552" y="5026499"/>
                  <a:pt x="5991938" y="5025105"/>
                </a:cubicBezTo>
                <a:cubicBezTo>
                  <a:pt x="5999764" y="5026365"/>
                  <a:pt x="5991690" y="5039389"/>
                  <a:pt x="6001905" y="5046893"/>
                </a:cubicBezTo>
                <a:cubicBezTo>
                  <a:pt x="5981804" y="5054076"/>
                  <a:pt x="5958654" y="5072488"/>
                  <a:pt x="5953380" y="5088568"/>
                </a:cubicBezTo>
                <a:cubicBezTo>
                  <a:pt x="5954205" y="5082189"/>
                  <a:pt x="5943578" y="5077875"/>
                  <a:pt x="5942589" y="5073158"/>
                </a:cubicBezTo>
                <a:cubicBezTo>
                  <a:pt x="5942177" y="5076347"/>
                  <a:pt x="5941765" y="5079537"/>
                  <a:pt x="5945967" y="5084119"/>
                </a:cubicBezTo>
                <a:cubicBezTo>
                  <a:pt x="5940529" y="5089104"/>
                  <a:pt x="5933527" y="5081466"/>
                  <a:pt x="5927513" y="5078545"/>
                </a:cubicBezTo>
                <a:cubicBezTo>
                  <a:pt x="5917627" y="5093232"/>
                  <a:pt x="5909389" y="5095162"/>
                  <a:pt x="5898350" y="5094036"/>
                </a:cubicBezTo>
                <a:cubicBezTo>
                  <a:pt x="5894149" y="5089454"/>
                  <a:pt x="5897198" y="5078225"/>
                  <a:pt x="5905436" y="5076295"/>
                </a:cubicBezTo>
                <a:cubicBezTo>
                  <a:pt x="5906260" y="5069917"/>
                  <a:pt x="5900246" y="5066996"/>
                  <a:pt x="5902471" y="5062145"/>
                </a:cubicBezTo>
                <a:cubicBezTo>
                  <a:pt x="5899258" y="5062279"/>
                  <a:pt x="5895633" y="5065602"/>
                  <a:pt x="5891431" y="5061020"/>
                </a:cubicBezTo>
                <a:cubicBezTo>
                  <a:pt x="5887395" y="5067532"/>
                  <a:pt x="5886570" y="5073910"/>
                  <a:pt x="5879321" y="5080557"/>
                </a:cubicBezTo>
                <a:cubicBezTo>
                  <a:pt x="5874707" y="5079163"/>
                  <a:pt x="5885170" y="5072383"/>
                  <a:pt x="5882781" y="5066139"/>
                </a:cubicBezTo>
                <a:cubicBezTo>
                  <a:pt x="5875943" y="5069596"/>
                  <a:pt x="5878332" y="5075840"/>
                  <a:pt x="5867869" y="5082621"/>
                </a:cubicBezTo>
                <a:cubicBezTo>
                  <a:pt x="5866305" y="5069998"/>
                  <a:pt x="5858643" y="5079834"/>
                  <a:pt x="5849829" y="5073858"/>
                </a:cubicBezTo>
                <a:cubicBezTo>
                  <a:pt x="5844391" y="5078843"/>
                  <a:pt x="5851806" y="5083291"/>
                  <a:pt x="5843155" y="5088410"/>
                </a:cubicBezTo>
                <a:cubicBezTo>
                  <a:pt x="5836977" y="5074394"/>
                  <a:pt x="5829479" y="5095325"/>
                  <a:pt x="5820005" y="5106822"/>
                </a:cubicBezTo>
                <a:cubicBezTo>
                  <a:pt x="5817616" y="5100578"/>
                  <a:pt x="5810366" y="5107224"/>
                  <a:pt x="5813167" y="5110279"/>
                </a:cubicBezTo>
                <a:cubicBezTo>
                  <a:pt x="5811355" y="5111941"/>
                  <a:pt x="5805341" y="5109020"/>
                  <a:pt x="5807566" y="5104169"/>
                </a:cubicBezTo>
                <a:cubicBezTo>
                  <a:pt x="5791665" y="5115935"/>
                  <a:pt x="5784827" y="5119392"/>
                  <a:pt x="5768515" y="5134347"/>
                </a:cubicBezTo>
                <a:cubicBezTo>
                  <a:pt x="5767940" y="5126441"/>
                  <a:pt x="5756076" y="5131694"/>
                  <a:pt x="5747674" y="5122529"/>
                </a:cubicBezTo>
                <a:cubicBezTo>
                  <a:pt x="5741660" y="5119608"/>
                  <a:pt x="5724359" y="5129846"/>
                  <a:pt x="5731361" y="5137484"/>
                </a:cubicBezTo>
                <a:cubicBezTo>
                  <a:pt x="5720899" y="5144264"/>
                  <a:pt x="5710848" y="5147856"/>
                  <a:pt x="5700633" y="5140352"/>
                </a:cubicBezTo>
                <a:cubicBezTo>
                  <a:pt x="5682756" y="5142684"/>
                  <a:pt x="5681272" y="5166536"/>
                  <a:pt x="5666608" y="5168734"/>
                </a:cubicBezTo>
                <a:cubicBezTo>
                  <a:pt x="5661171" y="5173719"/>
                  <a:pt x="5662160" y="5178435"/>
                  <a:pt x="5669573" y="5182884"/>
                </a:cubicBezTo>
                <a:cubicBezTo>
                  <a:pt x="5664136" y="5187869"/>
                  <a:pt x="5659110" y="5189664"/>
                  <a:pt x="5653261" y="5197838"/>
                </a:cubicBezTo>
                <a:cubicBezTo>
                  <a:pt x="5643046" y="5190335"/>
                  <a:pt x="5641810" y="5199902"/>
                  <a:pt x="5626570" y="5194195"/>
                </a:cubicBezTo>
                <a:cubicBezTo>
                  <a:pt x="5624757" y="5195856"/>
                  <a:pt x="5622533" y="5200707"/>
                  <a:pt x="5618908" y="5204030"/>
                </a:cubicBezTo>
                <a:cubicBezTo>
                  <a:pt x="5621296" y="5210274"/>
                  <a:pt x="5619072" y="5215125"/>
                  <a:pt x="5624674" y="5221235"/>
                </a:cubicBezTo>
                <a:cubicBezTo>
                  <a:pt x="5610174" y="5234528"/>
                  <a:pt x="5600288" y="5249215"/>
                  <a:pt x="5588096" y="5232278"/>
                </a:cubicBezTo>
                <a:cubicBezTo>
                  <a:pt x="5596334" y="5230348"/>
                  <a:pt x="5594521" y="5232010"/>
                  <a:pt x="5598971" y="5222308"/>
                </a:cubicBezTo>
                <a:cubicBezTo>
                  <a:pt x="5584059" y="5238790"/>
                  <a:pt x="5560993" y="5231823"/>
                  <a:pt x="5538667" y="5243857"/>
                </a:cubicBezTo>
                <a:cubicBezTo>
                  <a:pt x="5525239" y="5236487"/>
                  <a:pt x="5523674" y="5223865"/>
                  <a:pt x="5512636" y="5222740"/>
                </a:cubicBezTo>
                <a:cubicBezTo>
                  <a:pt x="5511811" y="5229118"/>
                  <a:pt x="5509587" y="5233969"/>
                  <a:pt x="5504149" y="5238953"/>
                </a:cubicBezTo>
                <a:cubicBezTo>
                  <a:pt x="5502749" y="5237426"/>
                  <a:pt x="5501761" y="5232709"/>
                  <a:pt x="5498960" y="5229654"/>
                </a:cubicBezTo>
                <a:cubicBezTo>
                  <a:pt x="5493110" y="5237828"/>
                  <a:pt x="5497311" y="5242411"/>
                  <a:pt x="5488661" y="5247530"/>
                </a:cubicBezTo>
                <a:cubicBezTo>
                  <a:pt x="5482071" y="5236703"/>
                  <a:pt x="5477046" y="5238499"/>
                  <a:pt x="5470456" y="5227672"/>
                </a:cubicBezTo>
                <a:cubicBezTo>
                  <a:pt x="5462218" y="5229602"/>
                  <a:pt x="5453568" y="5234721"/>
                  <a:pt x="5442529" y="5233595"/>
                </a:cubicBezTo>
                <a:cubicBezTo>
                  <a:pt x="5438492" y="5240108"/>
                  <a:pt x="5437667" y="5246486"/>
                  <a:pt x="5436843" y="5252865"/>
                </a:cubicBezTo>
                <a:cubicBezTo>
                  <a:pt x="5440056" y="5252730"/>
                  <a:pt x="5442281" y="5247880"/>
                  <a:pt x="5445906" y="5244556"/>
                </a:cubicBezTo>
                <a:cubicBezTo>
                  <a:pt x="5458509" y="5258304"/>
                  <a:pt x="5425144" y="5269213"/>
                  <a:pt x="5412705" y="5266560"/>
                </a:cubicBezTo>
                <a:cubicBezTo>
                  <a:pt x="5413694" y="5271276"/>
                  <a:pt x="5407844" y="5279450"/>
                  <a:pt x="5400594" y="5286097"/>
                </a:cubicBezTo>
                <a:cubicBezTo>
                  <a:pt x="5388567" y="5280255"/>
                  <a:pt x="5375304" y="5283981"/>
                  <a:pt x="5362452" y="5284517"/>
                </a:cubicBezTo>
                <a:cubicBezTo>
                  <a:pt x="5355366" y="5302259"/>
                  <a:pt x="5339878" y="5310835"/>
                  <a:pt x="5331228" y="5315954"/>
                </a:cubicBezTo>
                <a:cubicBezTo>
                  <a:pt x="5327438" y="5308182"/>
                  <a:pt x="5313023" y="5296096"/>
                  <a:pt x="5302148" y="5306066"/>
                </a:cubicBezTo>
                <a:cubicBezTo>
                  <a:pt x="5294734" y="5301617"/>
                  <a:pt x="5292345" y="5295373"/>
                  <a:pt x="5293169" y="5288995"/>
                </a:cubicBezTo>
                <a:cubicBezTo>
                  <a:pt x="5287567" y="5282885"/>
                  <a:pt x="5281718" y="5291059"/>
                  <a:pt x="5275704" y="5288138"/>
                </a:cubicBezTo>
                <a:cubicBezTo>
                  <a:pt x="5269855" y="5296312"/>
                  <a:pt x="5272243" y="5302556"/>
                  <a:pt x="5264994" y="5309202"/>
                </a:cubicBezTo>
                <a:cubicBezTo>
                  <a:pt x="5260380" y="5307809"/>
                  <a:pt x="5244892" y="5316385"/>
                  <a:pt x="5247941" y="5305156"/>
                </a:cubicBezTo>
                <a:cubicBezTo>
                  <a:pt x="5237314" y="5300842"/>
                  <a:pt x="5230228" y="5318583"/>
                  <a:pt x="5222979" y="5325230"/>
                </a:cubicBezTo>
                <a:cubicBezTo>
                  <a:pt x="5217377" y="5319120"/>
                  <a:pt x="5213340" y="5325632"/>
                  <a:pt x="5207738" y="5319522"/>
                </a:cubicBezTo>
                <a:cubicBezTo>
                  <a:pt x="5205514" y="5324373"/>
                  <a:pt x="5201889" y="5327696"/>
                  <a:pt x="5200077" y="5329358"/>
                </a:cubicBezTo>
                <a:cubicBezTo>
                  <a:pt x="5196039" y="5335870"/>
                  <a:pt x="5209879" y="5340050"/>
                  <a:pt x="5207655" y="5344901"/>
                </a:cubicBezTo>
                <a:cubicBezTo>
                  <a:pt x="5198592" y="5353209"/>
                  <a:pt x="5188954" y="5353611"/>
                  <a:pt x="5183765" y="5344312"/>
                </a:cubicBezTo>
                <a:cubicBezTo>
                  <a:pt x="5183516" y="5358596"/>
                  <a:pt x="5154353" y="5374087"/>
                  <a:pt x="5164732" y="5392686"/>
                </a:cubicBezTo>
                <a:cubicBezTo>
                  <a:pt x="5162919" y="5394347"/>
                  <a:pt x="5155093" y="5393088"/>
                  <a:pt x="5157894" y="5396143"/>
                </a:cubicBezTo>
                <a:cubicBezTo>
                  <a:pt x="5155669" y="5400994"/>
                  <a:pt x="5148339" y="5371166"/>
                  <a:pt x="5137053" y="5384325"/>
                </a:cubicBezTo>
                <a:cubicBezTo>
                  <a:pt x="5122060" y="5364333"/>
                  <a:pt x="5127745" y="5345064"/>
                  <a:pt x="5125192" y="5327725"/>
                </a:cubicBezTo>
                <a:cubicBezTo>
                  <a:pt x="5106327" y="5325341"/>
                  <a:pt x="5099654" y="5339893"/>
                  <a:pt x="5089767" y="5354579"/>
                </a:cubicBezTo>
                <a:cubicBezTo>
                  <a:pt x="5088367" y="5353052"/>
                  <a:pt x="5087378" y="5348335"/>
                  <a:pt x="5083753" y="5351658"/>
                </a:cubicBezTo>
                <a:cubicBezTo>
                  <a:pt x="5079552" y="5347076"/>
                  <a:pt x="5078564" y="5342359"/>
                  <a:pt x="5082601" y="5335847"/>
                </a:cubicBezTo>
                <a:cubicBezTo>
                  <a:pt x="5044046" y="5337456"/>
                  <a:pt x="5009034" y="5361121"/>
                  <a:pt x="4967594" y="5385054"/>
                </a:cubicBezTo>
                <a:cubicBezTo>
                  <a:pt x="4958780" y="5379078"/>
                  <a:pt x="4951942" y="5382536"/>
                  <a:pt x="4944940" y="5374898"/>
                </a:cubicBezTo>
                <a:cubicBezTo>
                  <a:pt x="4952602" y="5365062"/>
                  <a:pt x="4942387" y="5357559"/>
                  <a:pt x="4943624" y="5347991"/>
                </a:cubicBezTo>
                <a:cubicBezTo>
                  <a:pt x="4940575" y="5359220"/>
                  <a:pt x="4937526" y="5370449"/>
                  <a:pt x="4924675" y="5370986"/>
                </a:cubicBezTo>
                <a:cubicBezTo>
                  <a:pt x="4925663" y="5375703"/>
                  <a:pt x="4918989" y="5390255"/>
                  <a:pt x="4924427" y="5385270"/>
                </a:cubicBezTo>
                <a:cubicBezTo>
                  <a:pt x="4931429" y="5392908"/>
                  <a:pt x="4918989" y="5390255"/>
                  <a:pt x="4916765" y="5395106"/>
                </a:cubicBezTo>
                <a:cubicBezTo>
                  <a:pt x="4903749" y="5384547"/>
                  <a:pt x="4904986" y="5374980"/>
                  <a:pt x="4882495" y="5375918"/>
                </a:cubicBezTo>
                <a:cubicBezTo>
                  <a:pt x="4886120" y="5372595"/>
                  <a:pt x="4887933" y="5370933"/>
                  <a:pt x="4889745" y="5369272"/>
                </a:cubicBezTo>
                <a:cubicBezTo>
                  <a:pt x="4885544" y="5364689"/>
                  <a:pt x="4879530" y="5361768"/>
                  <a:pt x="4875329" y="5357186"/>
                </a:cubicBezTo>
                <a:cubicBezTo>
                  <a:pt x="4872116" y="5357320"/>
                  <a:pt x="4869892" y="5362171"/>
                  <a:pt x="4866267" y="5365494"/>
                </a:cubicBezTo>
                <a:cubicBezTo>
                  <a:pt x="4861489" y="5353005"/>
                  <a:pt x="4845837" y="5350487"/>
                  <a:pt x="4837023" y="5344511"/>
                </a:cubicBezTo>
                <a:cubicBezTo>
                  <a:pt x="4826148" y="5354480"/>
                  <a:pt x="4843201" y="5358527"/>
                  <a:pt x="4832326" y="5368496"/>
                </a:cubicBezTo>
                <a:cubicBezTo>
                  <a:pt x="4809012" y="5375813"/>
                  <a:pt x="4800526" y="5392027"/>
                  <a:pt x="4797642" y="5414351"/>
                </a:cubicBezTo>
                <a:cubicBezTo>
                  <a:pt x="4784377" y="5418077"/>
                  <a:pt x="4783225" y="5402265"/>
                  <a:pt x="4774163" y="5410573"/>
                </a:cubicBezTo>
                <a:cubicBezTo>
                  <a:pt x="4763700" y="5417354"/>
                  <a:pt x="4777952" y="5418345"/>
                  <a:pt x="4772102" y="5426519"/>
                </a:cubicBezTo>
                <a:cubicBezTo>
                  <a:pt x="4759415" y="5438150"/>
                  <a:pt x="4742774" y="5430915"/>
                  <a:pt x="4737089" y="5450184"/>
                </a:cubicBezTo>
                <a:cubicBezTo>
                  <a:pt x="4741538" y="5440483"/>
                  <a:pt x="4721685" y="5433381"/>
                  <a:pt x="4721849" y="5444476"/>
                </a:cubicBezTo>
                <a:cubicBezTo>
                  <a:pt x="4705785" y="5445147"/>
                  <a:pt x="4715095" y="5422555"/>
                  <a:pt x="4722757" y="5412719"/>
                </a:cubicBezTo>
                <a:cubicBezTo>
                  <a:pt x="4711718" y="5411594"/>
                  <a:pt x="4701091" y="5407279"/>
                  <a:pt x="4689888" y="5395059"/>
                </a:cubicBezTo>
                <a:cubicBezTo>
                  <a:pt x="4684038" y="5403233"/>
                  <a:pt x="4680002" y="5409746"/>
                  <a:pt x="4674564" y="5414730"/>
                </a:cubicBezTo>
                <a:cubicBezTo>
                  <a:pt x="4664761" y="5404038"/>
                  <a:pt x="4659736" y="5405833"/>
                  <a:pt x="4656359" y="5394873"/>
                </a:cubicBezTo>
                <a:cubicBezTo>
                  <a:pt x="4639470" y="5401921"/>
                  <a:pt x="4626867" y="5388174"/>
                  <a:pt x="4617476" y="5374292"/>
                </a:cubicBezTo>
                <a:cubicBezTo>
                  <a:pt x="4611051" y="5374560"/>
                  <a:pt x="4605201" y="5382734"/>
                  <a:pt x="4598363" y="5386191"/>
                </a:cubicBezTo>
                <a:cubicBezTo>
                  <a:pt x="4582135" y="5375767"/>
                  <a:pt x="4584031" y="5348726"/>
                  <a:pt x="4558740" y="5346610"/>
                </a:cubicBezTo>
                <a:cubicBezTo>
                  <a:pt x="4553302" y="5351595"/>
                  <a:pt x="4560717" y="5356043"/>
                  <a:pt x="4560304" y="5359232"/>
                </a:cubicBezTo>
                <a:cubicBezTo>
                  <a:pt x="4543004" y="5369470"/>
                  <a:pt x="4524715" y="5374992"/>
                  <a:pt x="4506674" y="5366229"/>
                </a:cubicBezTo>
                <a:cubicBezTo>
                  <a:pt x="4495387" y="5379388"/>
                  <a:pt x="4482124" y="5383113"/>
                  <a:pt x="4471085" y="5381988"/>
                </a:cubicBezTo>
                <a:cubicBezTo>
                  <a:pt x="4467708" y="5371027"/>
                  <a:pt x="4458893" y="5365051"/>
                  <a:pt x="4446042" y="5365587"/>
                </a:cubicBezTo>
                <a:cubicBezTo>
                  <a:pt x="4429482" y="5394826"/>
                  <a:pt x="4402378" y="5394371"/>
                  <a:pt x="4395624" y="5372450"/>
                </a:cubicBezTo>
                <a:cubicBezTo>
                  <a:pt x="4405099" y="5360952"/>
                  <a:pt x="4398097" y="5353315"/>
                  <a:pt x="4407571" y="5341817"/>
                </a:cubicBezTo>
                <a:cubicBezTo>
                  <a:pt x="4397768" y="5331125"/>
                  <a:pt x="4388294" y="5342622"/>
                  <a:pt x="4379891" y="5333457"/>
                </a:cubicBezTo>
                <a:cubicBezTo>
                  <a:pt x="4384176" y="5312660"/>
                  <a:pt x="4354108" y="5298056"/>
                  <a:pt x="4341092" y="5287497"/>
                </a:cubicBezTo>
                <a:cubicBezTo>
                  <a:pt x="4339856" y="5297065"/>
                  <a:pt x="4340432" y="5304970"/>
                  <a:pt x="4334171" y="5316333"/>
                </a:cubicBezTo>
                <a:cubicBezTo>
                  <a:pt x="4322556" y="5307302"/>
                  <a:pt x="4314894" y="5317138"/>
                  <a:pt x="4305503" y="5303256"/>
                </a:cubicBezTo>
                <a:cubicBezTo>
                  <a:pt x="4325852" y="5281789"/>
                  <a:pt x="4331290" y="5276804"/>
                  <a:pt x="4314649" y="5269569"/>
                </a:cubicBezTo>
                <a:cubicBezTo>
                  <a:pt x="4307235" y="5265121"/>
                  <a:pt x="4306987" y="5279405"/>
                  <a:pt x="4300974" y="5276484"/>
                </a:cubicBezTo>
                <a:cubicBezTo>
                  <a:pt x="4286145" y="5267587"/>
                  <a:pt x="4297432" y="5254428"/>
                  <a:pt x="4288454" y="5237357"/>
                </a:cubicBezTo>
                <a:cubicBezTo>
                  <a:pt x="4263163" y="5235240"/>
                  <a:pt x="4268845" y="5277825"/>
                  <a:pt x="4242978" y="5267803"/>
                </a:cubicBezTo>
                <a:cubicBezTo>
                  <a:pt x="4237128" y="5275976"/>
                  <a:pt x="4243142" y="5278897"/>
                  <a:pt x="4237293" y="5287072"/>
                </a:cubicBezTo>
                <a:cubicBezTo>
                  <a:pt x="4220652" y="5279836"/>
                  <a:pt x="4206564" y="5289940"/>
                  <a:pt x="4191652" y="5306422"/>
                </a:cubicBezTo>
                <a:cubicBezTo>
                  <a:pt x="4172047" y="5285037"/>
                  <a:pt x="4161584" y="5291817"/>
                  <a:pt x="4134729" y="5277078"/>
                </a:cubicBezTo>
                <a:cubicBezTo>
                  <a:pt x="4138766" y="5270566"/>
                  <a:pt x="4140662" y="5243525"/>
                  <a:pt x="4152689" y="5249367"/>
                </a:cubicBezTo>
                <a:cubicBezTo>
                  <a:pt x="4156974" y="5228571"/>
                  <a:pt x="4137861" y="5240470"/>
                  <a:pt x="4132096" y="5223265"/>
                </a:cubicBezTo>
                <a:cubicBezTo>
                  <a:pt x="4126082" y="5220344"/>
                  <a:pt x="4131271" y="5229644"/>
                  <a:pt x="4124434" y="5233101"/>
                </a:cubicBezTo>
                <a:cubicBezTo>
                  <a:pt x="4095766" y="5220024"/>
                  <a:pt x="4079782" y="5257168"/>
                  <a:pt x="4050618" y="5272659"/>
                </a:cubicBezTo>
                <a:cubicBezTo>
                  <a:pt x="4043040" y="5257116"/>
                  <a:pt x="4030929" y="5276653"/>
                  <a:pt x="4030765" y="5265558"/>
                </a:cubicBezTo>
                <a:cubicBezTo>
                  <a:pt x="4001765" y="5292144"/>
                  <a:pt x="3973178" y="5315541"/>
                  <a:pt x="3955633" y="5278210"/>
                </a:cubicBezTo>
                <a:cubicBezTo>
                  <a:pt x="3965683" y="5274618"/>
                  <a:pt x="3965107" y="5266712"/>
                  <a:pt x="3976970" y="5261459"/>
                </a:cubicBezTo>
                <a:cubicBezTo>
                  <a:pt x="3955304" y="5256020"/>
                  <a:pt x="3938252" y="5251974"/>
                  <a:pt x="3912877" y="5275236"/>
                </a:cubicBezTo>
                <a:cubicBezTo>
                  <a:pt x="3901262" y="5266205"/>
                  <a:pt x="3909336" y="5253180"/>
                  <a:pt x="3902746" y="5242354"/>
                </a:cubicBezTo>
                <a:cubicBezTo>
                  <a:pt x="3877455" y="5240237"/>
                  <a:pt x="3859414" y="5231474"/>
                  <a:pt x="3867736" y="5204166"/>
                </a:cubicBezTo>
                <a:cubicBezTo>
                  <a:pt x="3850683" y="5200119"/>
                  <a:pt x="3829182" y="5205775"/>
                  <a:pt x="3821272" y="5229895"/>
                </a:cubicBezTo>
                <a:cubicBezTo>
                  <a:pt x="3796229" y="5213494"/>
                  <a:pt x="3786178" y="5217086"/>
                  <a:pt x="3767149" y="5203606"/>
                </a:cubicBezTo>
                <a:cubicBezTo>
                  <a:pt x="3760475" y="5218158"/>
                  <a:pt x="3756850" y="5221481"/>
                  <a:pt x="3750589" y="5232845"/>
                </a:cubicBezTo>
                <a:cubicBezTo>
                  <a:pt x="3739550" y="5231719"/>
                  <a:pt x="3737821" y="5208002"/>
                  <a:pt x="3726122" y="5224350"/>
                </a:cubicBezTo>
                <a:cubicBezTo>
                  <a:pt x="3717308" y="5218374"/>
                  <a:pt x="3705280" y="5212532"/>
                  <a:pt x="3701491" y="5204760"/>
                </a:cubicBezTo>
                <a:cubicBezTo>
                  <a:pt x="3678753" y="5219983"/>
                  <a:pt x="3668622" y="5187101"/>
                  <a:pt x="3646461" y="5210229"/>
                </a:cubicBezTo>
                <a:cubicBezTo>
                  <a:pt x="3632457" y="5194954"/>
                  <a:pt x="3604281" y="5215162"/>
                  <a:pt x="3582780" y="5220817"/>
                </a:cubicBezTo>
                <a:cubicBezTo>
                  <a:pt x="3589865" y="5203076"/>
                  <a:pt x="3557653" y="5229796"/>
                  <a:pt x="3558065" y="5226606"/>
                </a:cubicBezTo>
                <a:cubicBezTo>
                  <a:pt x="3549415" y="5231725"/>
                  <a:pt x="3547026" y="5225481"/>
                  <a:pt x="3541424" y="5219371"/>
                </a:cubicBezTo>
                <a:cubicBezTo>
                  <a:pt x="3530550" y="5229341"/>
                  <a:pt x="3552463" y="5220496"/>
                  <a:pt x="3541589" y="5230466"/>
                </a:cubicBezTo>
                <a:cubicBezTo>
                  <a:pt x="3530961" y="5226152"/>
                  <a:pt x="3541836" y="5216182"/>
                  <a:pt x="3540848" y="5211465"/>
                </a:cubicBezTo>
                <a:cubicBezTo>
                  <a:pt x="3526596" y="5210474"/>
                  <a:pt x="3512756" y="5206294"/>
                  <a:pt x="3498669" y="5216398"/>
                </a:cubicBezTo>
                <a:cubicBezTo>
                  <a:pt x="3496692" y="5206964"/>
                  <a:pt x="3481452" y="5201257"/>
                  <a:pt x="3476179" y="5217336"/>
                </a:cubicBezTo>
                <a:cubicBezTo>
                  <a:pt x="3475190" y="5212620"/>
                  <a:pt x="3470577" y="5211226"/>
                  <a:pt x="3465964" y="5209833"/>
                </a:cubicBezTo>
                <a:cubicBezTo>
                  <a:pt x="3466952" y="5214550"/>
                  <a:pt x="3463327" y="5217873"/>
                  <a:pt x="3459290" y="5224385"/>
                </a:cubicBezTo>
                <a:cubicBezTo>
                  <a:pt x="3407060" y="5232909"/>
                  <a:pt x="3351617" y="5241567"/>
                  <a:pt x="3298975" y="5253280"/>
                </a:cubicBezTo>
                <a:cubicBezTo>
                  <a:pt x="3293210" y="5236075"/>
                  <a:pt x="3252759" y="5264725"/>
                  <a:pt x="3225656" y="5264270"/>
                </a:cubicBezTo>
                <a:cubicBezTo>
                  <a:pt x="3214205" y="5266334"/>
                  <a:pt x="3210828" y="5255373"/>
                  <a:pt x="3200529" y="5273249"/>
                </a:cubicBezTo>
                <a:cubicBezTo>
                  <a:pt x="3164199" y="5270007"/>
                  <a:pt x="3128774" y="5296861"/>
                  <a:pt x="3092856" y="5290431"/>
                </a:cubicBezTo>
                <a:cubicBezTo>
                  <a:pt x="3061056" y="5313961"/>
                  <a:pt x="3044003" y="5309915"/>
                  <a:pt x="3020113" y="5309327"/>
                </a:cubicBezTo>
                <a:cubicBezTo>
                  <a:pt x="3010638" y="5320824"/>
                  <a:pt x="2999600" y="5319698"/>
                  <a:pt x="2990537" y="5328007"/>
                </a:cubicBezTo>
                <a:cubicBezTo>
                  <a:pt x="2987736" y="5324952"/>
                  <a:pt x="2991361" y="5321628"/>
                  <a:pt x="2993174" y="5319967"/>
                </a:cubicBezTo>
                <a:cubicBezTo>
                  <a:pt x="2984936" y="5321897"/>
                  <a:pt x="2977274" y="5331732"/>
                  <a:pt x="2970024" y="5338379"/>
                </a:cubicBezTo>
                <a:cubicBezTo>
                  <a:pt x="2977522" y="5317448"/>
                  <a:pt x="2943497" y="5345830"/>
                  <a:pt x="2930069" y="5338460"/>
                </a:cubicBezTo>
                <a:cubicBezTo>
                  <a:pt x="2926444" y="5341784"/>
                  <a:pt x="2929245" y="5344839"/>
                  <a:pt x="2923807" y="5349823"/>
                </a:cubicBezTo>
                <a:cubicBezTo>
                  <a:pt x="2921831" y="5340390"/>
                  <a:pt x="2907331" y="5353683"/>
                  <a:pt x="2900329" y="5346046"/>
                </a:cubicBezTo>
                <a:cubicBezTo>
                  <a:pt x="2920266" y="5327768"/>
                  <a:pt x="2943745" y="5331546"/>
                  <a:pt x="2963682" y="5313268"/>
                </a:cubicBezTo>
                <a:cubicBezTo>
                  <a:pt x="2960881" y="5310213"/>
                  <a:pt x="2955856" y="5312008"/>
                  <a:pt x="2953055" y="5308953"/>
                </a:cubicBezTo>
                <a:cubicBezTo>
                  <a:pt x="2932129" y="5322515"/>
                  <a:pt x="2907663" y="5314020"/>
                  <a:pt x="2886325" y="5330770"/>
                </a:cubicBezTo>
                <a:cubicBezTo>
                  <a:pt x="2875534" y="5315361"/>
                  <a:pt x="2850160" y="5338624"/>
                  <a:pt x="2840193" y="5316836"/>
                </a:cubicBezTo>
                <a:cubicBezTo>
                  <a:pt x="2807404" y="5335650"/>
                  <a:pt x="2772887" y="5330747"/>
                  <a:pt x="2739686" y="5352750"/>
                </a:cubicBezTo>
                <a:cubicBezTo>
                  <a:pt x="2734084" y="5346640"/>
                  <a:pt x="2730047" y="5353153"/>
                  <a:pt x="2724446" y="5347043"/>
                </a:cubicBezTo>
                <a:cubicBezTo>
                  <a:pt x="2719996" y="5356744"/>
                  <a:pt x="2715795" y="5352162"/>
                  <a:pt x="2709946" y="5360336"/>
                </a:cubicBezTo>
                <a:cubicBezTo>
                  <a:pt x="2653927" y="5361088"/>
                  <a:pt x="2597576" y="5401503"/>
                  <a:pt x="2542545" y="5406972"/>
                </a:cubicBezTo>
                <a:cubicBezTo>
                  <a:pt x="2590082" y="5360581"/>
                  <a:pt x="2664966" y="5362213"/>
                  <a:pt x="2722305" y="5326514"/>
                </a:cubicBezTo>
                <a:cubicBezTo>
                  <a:pt x="2664061" y="5332117"/>
                  <a:pt x="2634074" y="5353987"/>
                  <a:pt x="2577642" y="5357928"/>
                </a:cubicBezTo>
                <a:cubicBezTo>
                  <a:pt x="2581267" y="5354605"/>
                  <a:pt x="2578467" y="5351550"/>
                  <a:pt x="2575666" y="5348494"/>
                </a:cubicBezTo>
                <a:cubicBezTo>
                  <a:pt x="2580691" y="5346699"/>
                  <a:pt x="2585304" y="5348092"/>
                  <a:pt x="2588929" y="5344769"/>
                </a:cubicBezTo>
                <a:cubicBezTo>
                  <a:pt x="2561662" y="5333219"/>
                  <a:pt x="2521459" y="5347585"/>
                  <a:pt x="2490071" y="5367927"/>
                </a:cubicBezTo>
                <a:cubicBezTo>
                  <a:pt x="2486694" y="5356966"/>
                  <a:pt x="2471782" y="5373448"/>
                  <a:pt x="2473430" y="5360691"/>
                </a:cubicBezTo>
                <a:cubicBezTo>
                  <a:pt x="2463380" y="5364283"/>
                  <a:pt x="2456542" y="5367740"/>
                  <a:pt x="2450280" y="5379103"/>
                </a:cubicBezTo>
                <a:cubicBezTo>
                  <a:pt x="2450692" y="5375914"/>
                  <a:pt x="2447891" y="5372859"/>
                  <a:pt x="2441878" y="5369938"/>
                </a:cubicBezTo>
                <a:cubicBezTo>
                  <a:pt x="2446655" y="5382427"/>
                  <a:pt x="2405052" y="5395265"/>
                  <a:pt x="2407524" y="5376130"/>
                </a:cubicBezTo>
                <a:cubicBezTo>
                  <a:pt x="2417739" y="5383634"/>
                  <a:pt x="2431499" y="5351340"/>
                  <a:pt x="2437677" y="5365356"/>
                </a:cubicBezTo>
                <a:cubicBezTo>
                  <a:pt x="2446327" y="5360237"/>
                  <a:pt x="2430675" y="5357718"/>
                  <a:pt x="2442950" y="5349276"/>
                </a:cubicBezTo>
                <a:cubicBezTo>
                  <a:pt x="2448964" y="5352197"/>
                  <a:pt x="2444927" y="5358709"/>
                  <a:pt x="2451764" y="5355252"/>
                </a:cubicBezTo>
                <a:cubicBezTo>
                  <a:pt x="2459426" y="5345416"/>
                  <a:pt x="2448964" y="5352197"/>
                  <a:pt x="2444762" y="5347614"/>
                </a:cubicBezTo>
                <a:cubicBezTo>
                  <a:pt x="2451188" y="5347346"/>
                  <a:pt x="2456049" y="5334455"/>
                  <a:pt x="2464451" y="5343620"/>
                </a:cubicBezTo>
                <a:cubicBezTo>
                  <a:pt x="2493039" y="5320224"/>
                  <a:pt x="2516273" y="5276433"/>
                  <a:pt x="2558616" y="5282595"/>
                </a:cubicBezTo>
                <a:cubicBezTo>
                  <a:pt x="2560841" y="5277744"/>
                  <a:pt x="2564466" y="5274421"/>
                  <a:pt x="2566278" y="5272759"/>
                </a:cubicBezTo>
                <a:cubicBezTo>
                  <a:pt x="2552274" y="5257484"/>
                  <a:pt x="2535138" y="5278817"/>
                  <a:pt x="2513636" y="5284473"/>
                </a:cubicBezTo>
                <a:cubicBezTo>
                  <a:pt x="2482084" y="5293719"/>
                  <a:pt x="2443365" y="5284234"/>
                  <a:pt x="2431254" y="5303771"/>
                </a:cubicBezTo>
                <a:cubicBezTo>
                  <a:pt x="2423840" y="5299322"/>
                  <a:pt x="2426065" y="5294471"/>
                  <a:pt x="2431090" y="5292676"/>
                </a:cubicBezTo>
                <a:cubicBezTo>
                  <a:pt x="2427877" y="5292810"/>
                  <a:pt x="2424664" y="5292944"/>
                  <a:pt x="2428289" y="5289621"/>
                </a:cubicBezTo>
                <a:cubicBezTo>
                  <a:pt x="2422276" y="5286700"/>
                  <a:pt x="2419227" y="5297929"/>
                  <a:pt x="2415602" y="5301252"/>
                </a:cubicBezTo>
                <a:cubicBezTo>
                  <a:pt x="2386110" y="5294553"/>
                  <a:pt x="2350685" y="5321407"/>
                  <a:pt x="2313531" y="5324544"/>
                </a:cubicBezTo>
                <a:cubicBezTo>
                  <a:pt x="2312047" y="5348395"/>
                  <a:pt x="2293842" y="5328538"/>
                  <a:pt x="2286180" y="5338373"/>
                </a:cubicBezTo>
                <a:cubicBezTo>
                  <a:pt x="2278518" y="5348209"/>
                  <a:pt x="2282803" y="5327413"/>
                  <a:pt x="2276953" y="5335586"/>
                </a:cubicBezTo>
                <a:cubicBezTo>
                  <a:pt x="2274564" y="5329342"/>
                  <a:pt x="2286427" y="5324089"/>
                  <a:pt x="2281238" y="5314790"/>
                </a:cubicBezTo>
                <a:cubicBezTo>
                  <a:pt x="2262949" y="5320311"/>
                  <a:pt x="2232797" y="5331086"/>
                  <a:pt x="2204458" y="5340198"/>
                </a:cubicBezTo>
                <a:cubicBezTo>
                  <a:pt x="2204870" y="5337009"/>
                  <a:pt x="2200668" y="5332426"/>
                  <a:pt x="2202481" y="5330765"/>
                </a:cubicBezTo>
                <a:cubicBezTo>
                  <a:pt x="2191030" y="5332829"/>
                  <a:pt x="2179579" y="5334893"/>
                  <a:pt x="2169528" y="5338484"/>
                </a:cubicBezTo>
                <a:cubicBezTo>
                  <a:pt x="2170764" y="5328917"/>
                  <a:pt x="2165327" y="5333902"/>
                  <a:pt x="2162938" y="5327657"/>
                </a:cubicBezTo>
                <a:cubicBezTo>
                  <a:pt x="2200752" y="5307048"/>
                  <a:pt x="2220277" y="5291959"/>
                  <a:pt x="2252078" y="5268428"/>
                </a:cubicBezTo>
                <a:cubicBezTo>
                  <a:pt x="2246888" y="5259129"/>
                  <a:pt x="2222585" y="5261729"/>
                  <a:pt x="2206933" y="5259210"/>
                </a:cubicBezTo>
                <a:cubicBezTo>
                  <a:pt x="2211794" y="5246320"/>
                  <a:pt x="2222009" y="5253823"/>
                  <a:pt x="2232308" y="5235947"/>
                </a:cubicBezTo>
                <a:cubicBezTo>
                  <a:pt x="2225718" y="5225121"/>
                  <a:pt x="2220857" y="5238011"/>
                  <a:pt x="2214431" y="5238280"/>
                </a:cubicBezTo>
                <a:cubicBezTo>
                  <a:pt x="2213443" y="5233563"/>
                  <a:pt x="2218056" y="5234956"/>
                  <a:pt x="2221681" y="5231633"/>
                </a:cubicBezTo>
                <a:cubicBezTo>
                  <a:pt x="2206029" y="5229114"/>
                  <a:pt x="2187492" y="5248920"/>
                  <a:pt x="2182138" y="5228526"/>
                </a:cubicBezTo>
                <a:cubicBezTo>
                  <a:pt x="2176948" y="5219226"/>
                  <a:pt x="2153799" y="5237638"/>
                  <a:pt x="2163685" y="5222952"/>
                </a:cubicBezTo>
                <a:cubicBezTo>
                  <a:pt x="2153634" y="5226543"/>
                  <a:pt x="2141359" y="5234986"/>
                  <a:pt x="2132545" y="5229010"/>
                </a:cubicBezTo>
                <a:cubicBezTo>
                  <a:pt x="2113020" y="5244098"/>
                  <a:pt x="2064991" y="5257205"/>
                  <a:pt x="2046126" y="5254820"/>
                </a:cubicBezTo>
                <a:cubicBezTo>
                  <a:pt x="2042501" y="5258143"/>
                  <a:pt x="2042089" y="5261333"/>
                  <a:pt x="2043489" y="5262860"/>
                </a:cubicBezTo>
                <a:cubicBezTo>
                  <a:pt x="2023636" y="5255759"/>
                  <a:pt x="2004111" y="5270848"/>
                  <a:pt x="1984834" y="5271652"/>
                </a:cubicBezTo>
                <a:cubicBezTo>
                  <a:pt x="1979396" y="5276637"/>
                  <a:pt x="1989282" y="5261951"/>
                  <a:pt x="2000734" y="5259887"/>
                </a:cubicBezTo>
                <a:cubicBezTo>
                  <a:pt x="1989695" y="5258761"/>
                  <a:pt x="2009632" y="5240484"/>
                  <a:pt x="1998017" y="5231453"/>
                </a:cubicBezTo>
                <a:cubicBezTo>
                  <a:pt x="2008891" y="5221483"/>
                  <a:pt x="2005102" y="5213711"/>
                  <a:pt x="2014165" y="5205403"/>
                </a:cubicBezTo>
                <a:cubicBezTo>
                  <a:pt x="1980307" y="5183027"/>
                  <a:pt x="1948919" y="5203368"/>
                  <a:pt x="1917367" y="5212615"/>
                </a:cubicBezTo>
                <a:cubicBezTo>
                  <a:pt x="1925028" y="5202779"/>
                  <a:pt x="1932278" y="5196133"/>
                  <a:pt x="1939940" y="5186297"/>
                </a:cubicBezTo>
                <a:cubicBezTo>
                  <a:pt x="1966467" y="5178846"/>
                  <a:pt x="2002221" y="5174182"/>
                  <a:pt x="2020182" y="5146471"/>
                </a:cubicBezTo>
                <a:cubicBezTo>
                  <a:pt x="2009967" y="5138967"/>
                  <a:pt x="1997527" y="5136314"/>
                  <a:pt x="1986488" y="5135189"/>
                </a:cubicBezTo>
                <a:cubicBezTo>
                  <a:pt x="2034437" y="5085609"/>
                  <a:pt x="2079172" y="5036162"/>
                  <a:pt x="2127121" y="4986582"/>
                </a:cubicBezTo>
                <a:cubicBezTo>
                  <a:pt x="2141784" y="4984384"/>
                  <a:pt x="2153648" y="4979131"/>
                  <a:pt x="2157108" y="4964712"/>
                </a:cubicBezTo>
                <a:cubicBezTo>
                  <a:pt x="2176137" y="4978192"/>
                  <a:pt x="2193110" y="4945764"/>
                  <a:pt x="2211151" y="4954527"/>
                </a:cubicBezTo>
                <a:cubicBezTo>
                  <a:pt x="2229275" y="4937911"/>
                  <a:pt x="2232900" y="4934587"/>
                  <a:pt x="2248801" y="4922822"/>
                </a:cubicBezTo>
                <a:cubicBezTo>
                  <a:pt x="2260580" y="4942948"/>
                  <a:pt x="2277964" y="4907331"/>
                  <a:pt x="2274091" y="4924938"/>
                </a:cubicBezTo>
                <a:cubicBezTo>
                  <a:pt x="2284966" y="4914969"/>
                  <a:pt x="2287603" y="4906929"/>
                  <a:pt x="2303503" y="4895163"/>
                </a:cubicBezTo>
                <a:cubicBezTo>
                  <a:pt x="2309517" y="4898084"/>
                  <a:pt x="2309105" y="4901273"/>
                  <a:pt x="2311905" y="4904328"/>
                </a:cubicBezTo>
                <a:cubicBezTo>
                  <a:pt x="2322204" y="4886453"/>
                  <a:pt x="2339092" y="4879404"/>
                  <a:pt x="2351368" y="4870962"/>
                </a:cubicBezTo>
                <a:cubicBezTo>
                  <a:pt x="2353592" y="4866111"/>
                  <a:pt x="2340329" y="4869837"/>
                  <a:pt x="2342965" y="4861797"/>
                </a:cubicBezTo>
                <a:cubicBezTo>
                  <a:pt x="2347414" y="4852095"/>
                  <a:pt x="2353428" y="4855016"/>
                  <a:pt x="2357465" y="4848504"/>
                </a:cubicBezTo>
                <a:cubicBezTo>
                  <a:pt x="2372705" y="4854211"/>
                  <a:pt x="2376166" y="4839793"/>
                  <a:pt x="2385640" y="4828296"/>
                </a:cubicBezTo>
                <a:cubicBezTo>
                  <a:pt x="2399316" y="4821381"/>
                  <a:pt x="2423618" y="4818781"/>
                  <a:pt x="2429304" y="4799512"/>
                </a:cubicBezTo>
                <a:cubicBezTo>
                  <a:pt x="2438530" y="4802299"/>
                  <a:pt x="2445780" y="4795652"/>
                  <a:pt x="2452782" y="4803290"/>
                </a:cubicBezTo>
                <a:cubicBezTo>
                  <a:pt x="2461020" y="4801360"/>
                  <a:pt x="2466870" y="4793186"/>
                  <a:pt x="2473295" y="4792918"/>
                </a:cubicBezTo>
                <a:cubicBezTo>
                  <a:pt x="2479557" y="4781555"/>
                  <a:pt x="2469094" y="4788335"/>
                  <a:pt x="2468518" y="4780430"/>
                </a:cubicBezTo>
                <a:cubicBezTo>
                  <a:pt x="2470743" y="4775579"/>
                  <a:pt x="2484994" y="4776570"/>
                  <a:pt x="2481205" y="4768798"/>
                </a:cubicBezTo>
                <a:cubicBezTo>
                  <a:pt x="2490020" y="4774774"/>
                  <a:pt x="2510697" y="4775497"/>
                  <a:pt x="2519183" y="4759283"/>
                </a:cubicBezTo>
                <a:cubicBezTo>
                  <a:pt x="2518359" y="4765661"/>
                  <a:pt x="2524373" y="4768582"/>
                  <a:pt x="2515311" y="4776891"/>
                </a:cubicBezTo>
                <a:cubicBezTo>
                  <a:pt x="2521736" y="4776622"/>
                  <a:pt x="2532035" y="4758747"/>
                  <a:pt x="2526021" y="4755826"/>
                </a:cubicBezTo>
                <a:cubicBezTo>
                  <a:pt x="2546123" y="4748643"/>
                  <a:pt x="2567212" y="4746177"/>
                  <a:pt x="2571085" y="4728569"/>
                </a:cubicBezTo>
                <a:cubicBezTo>
                  <a:pt x="2576522" y="4723584"/>
                  <a:pt x="2582948" y="4723316"/>
                  <a:pt x="2589950" y="4730954"/>
                </a:cubicBezTo>
                <a:cubicBezTo>
                  <a:pt x="2598024" y="4717929"/>
                  <a:pt x="2599012" y="4722646"/>
                  <a:pt x="2607663" y="4717527"/>
                </a:cubicBezTo>
                <a:cubicBezTo>
                  <a:pt x="2613512" y="4709353"/>
                  <a:pt x="2606510" y="4701715"/>
                  <a:pt x="2609147" y="4693675"/>
                </a:cubicBezTo>
                <a:cubicBezTo>
                  <a:pt x="2621998" y="4693139"/>
                  <a:pt x="2635014" y="4703697"/>
                  <a:pt x="2647125" y="4684160"/>
                </a:cubicBezTo>
                <a:cubicBezTo>
                  <a:pt x="2649350" y="4679309"/>
                  <a:pt x="2644736" y="4677916"/>
                  <a:pt x="2641936" y="4674861"/>
                </a:cubicBezTo>
                <a:cubicBezTo>
                  <a:pt x="2650586" y="4669742"/>
                  <a:pt x="2661625" y="4670867"/>
                  <a:pt x="2670111" y="4654653"/>
                </a:cubicBezTo>
                <a:cubicBezTo>
                  <a:pt x="2695154" y="4671054"/>
                  <a:pt x="2732887" y="4613970"/>
                  <a:pt x="2743431" y="4643663"/>
                </a:cubicBezTo>
                <a:cubicBezTo>
                  <a:pt x="2743843" y="4640474"/>
                  <a:pt x="2744255" y="4637285"/>
                  <a:pt x="2747880" y="4633962"/>
                </a:cubicBezTo>
                <a:cubicBezTo>
                  <a:pt x="2755870" y="4646316"/>
                  <a:pt x="2777372" y="4640661"/>
                  <a:pt x="2783057" y="4621392"/>
                </a:cubicBezTo>
                <a:cubicBezTo>
                  <a:pt x="2781821" y="4630959"/>
                  <a:pt x="2783633" y="4629298"/>
                  <a:pt x="2792283" y="4624179"/>
                </a:cubicBezTo>
                <a:cubicBezTo>
                  <a:pt x="2797721" y="4619194"/>
                  <a:pt x="2784457" y="4622919"/>
                  <a:pt x="2780668" y="4615148"/>
                </a:cubicBezTo>
                <a:cubicBezTo>
                  <a:pt x="2800770" y="4607965"/>
                  <a:pt x="2817246" y="4604105"/>
                  <a:pt x="2828861" y="4613136"/>
                </a:cubicBezTo>
                <a:cubicBezTo>
                  <a:pt x="2833310" y="4603435"/>
                  <a:pt x="2837759" y="4593733"/>
                  <a:pt x="2824908" y="4594270"/>
                </a:cubicBezTo>
                <a:cubicBezTo>
                  <a:pt x="2843445" y="4574464"/>
                  <a:pt x="2853576" y="4607347"/>
                  <a:pt x="2874501" y="4593786"/>
                </a:cubicBezTo>
                <a:cubicBezTo>
                  <a:pt x="2866759" y="4567147"/>
                  <a:pt x="2909514" y="4570121"/>
                  <a:pt x="2925991" y="4566261"/>
                </a:cubicBezTo>
                <a:cubicBezTo>
                  <a:pt x="2925827" y="4555166"/>
                  <a:pt x="2920801" y="4556962"/>
                  <a:pt x="2936866" y="4556291"/>
                </a:cubicBezTo>
                <a:cubicBezTo>
                  <a:pt x="2940903" y="4549779"/>
                  <a:pt x="2931840" y="4558087"/>
                  <a:pt x="2933076" y="4548519"/>
                </a:cubicBezTo>
                <a:cubicBezTo>
                  <a:pt x="2940903" y="4549779"/>
                  <a:pt x="2950129" y="4552566"/>
                  <a:pt x="2953590" y="4538147"/>
                </a:cubicBezTo>
                <a:cubicBezTo>
                  <a:pt x="2953754" y="4549242"/>
                  <a:pt x="2958367" y="4550636"/>
                  <a:pt x="2968994" y="4554950"/>
                </a:cubicBezTo>
                <a:cubicBezTo>
                  <a:pt x="2978881" y="4540264"/>
                  <a:pt x="2967678" y="4528044"/>
                  <a:pt x="2983165" y="4519467"/>
                </a:cubicBezTo>
                <a:cubicBezTo>
                  <a:pt x="2992556" y="4533349"/>
                  <a:pt x="3004419" y="4528096"/>
                  <a:pt x="3019824" y="4544899"/>
                </a:cubicBezTo>
                <a:cubicBezTo>
                  <a:pt x="3026250" y="4544631"/>
                  <a:pt x="3028722" y="4525496"/>
                  <a:pt x="3037784" y="4517188"/>
                </a:cubicBezTo>
                <a:cubicBezTo>
                  <a:pt x="3051048" y="4513462"/>
                  <a:pt x="3065712" y="4511264"/>
                  <a:pt x="3079964" y="4512255"/>
                </a:cubicBezTo>
                <a:cubicBezTo>
                  <a:pt x="3084001" y="4505743"/>
                  <a:pt x="3077987" y="4502822"/>
                  <a:pt x="3070573" y="4498373"/>
                </a:cubicBezTo>
                <a:cubicBezTo>
                  <a:pt x="3074198" y="4495050"/>
                  <a:pt x="3077823" y="4491727"/>
                  <a:pt x="3080047" y="4486876"/>
                </a:cubicBezTo>
                <a:cubicBezTo>
                  <a:pt x="3097016" y="4516301"/>
                  <a:pt x="3115389" y="4485401"/>
                  <a:pt x="3123791" y="4494566"/>
                </a:cubicBezTo>
                <a:cubicBezTo>
                  <a:pt x="3122803" y="4489850"/>
                  <a:pt x="3128652" y="4481675"/>
                  <a:pt x="3134089" y="4476690"/>
                </a:cubicBezTo>
                <a:cubicBezTo>
                  <a:pt x="3151555" y="4477548"/>
                  <a:pt x="3165806" y="4478539"/>
                  <a:pt x="3182859" y="4482585"/>
                </a:cubicBezTo>
                <a:cubicBezTo>
                  <a:pt x="3179894" y="4468435"/>
                  <a:pt x="3196783" y="4461386"/>
                  <a:pt x="3198019" y="4451819"/>
                </a:cubicBezTo>
                <a:cubicBezTo>
                  <a:pt x="3204444" y="4451550"/>
                  <a:pt x="3205845" y="4453078"/>
                  <a:pt x="3211858" y="4455999"/>
                </a:cubicBezTo>
                <a:cubicBezTo>
                  <a:pt x="3214083" y="4451148"/>
                  <a:pt x="3209882" y="4446565"/>
                  <a:pt x="3212106" y="4441715"/>
                </a:cubicBezTo>
                <a:cubicBezTo>
                  <a:pt x="3217956" y="4433541"/>
                  <a:pt x="3222569" y="4434934"/>
                  <a:pt x="3228006" y="4429949"/>
                </a:cubicBezTo>
                <a:cubicBezTo>
                  <a:pt x="3233772" y="4447154"/>
                  <a:pt x="3239045" y="4431075"/>
                  <a:pt x="3245883" y="4427617"/>
                </a:cubicBezTo>
                <a:cubicBezTo>
                  <a:pt x="3245471" y="4430806"/>
                  <a:pt x="3251485" y="4433727"/>
                  <a:pt x="3247860" y="4437050"/>
                </a:cubicBezTo>
                <a:cubicBezTo>
                  <a:pt x="3261536" y="4430136"/>
                  <a:pt x="3291851" y="4430457"/>
                  <a:pt x="3311953" y="4423274"/>
                </a:cubicBezTo>
                <a:cubicBezTo>
                  <a:pt x="3314590" y="4415234"/>
                  <a:pt x="3308988" y="4409124"/>
                  <a:pt x="3303387" y="4403014"/>
                </a:cubicBezTo>
                <a:cubicBezTo>
                  <a:pt x="3307836" y="4393312"/>
                  <a:pt x="3313849" y="4396233"/>
                  <a:pt x="3319699" y="4388059"/>
                </a:cubicBezTo>
                <a:cubicBezTo>
                  <a:pt x="3322087" y="4394303"/>
                  <a:pt x="3341941" y="4401404"/>
                  <a:pt x="3351003" y="4393096"/>
                </a:cubicBezTo>
                <a:cubicBezTo>
                  <a:pt x="3355040" y="4386584"/>
                  <a:pt x="3355864" y="4380206"/>
                  <a:pt x="3363114" y="4373559"/>
                </a:cubicBezTo>
                <a:cubicBezTo>
                  <a:pt x="3376542" y="4380928"/>
                  <a:pt x="3388405" y="4375675"/>
                  <a:pt x="3398620" y="4383179"/>
                </a:cubicBezTo>
                <a:cubicBezTo>
                  <a:pt x="3414356" y="4360318"/>
                  <a:pt x="3430008" y="4362837"/>
                  <a:pt x="3444096" y="4352733"/>
                </a:cubicBezTo>
                <a:cubicBezTo>
                  <a:pt x="3447721" y="4349410"/>
                  <a:pt x="3443108" y="4348017"/>
                  <a:pt x="3440307" y="4344962"/>
                </a:cubicBezTo>
                <a:cubicBezTo>
                  <a:pt x="3447557" y="4338315"/>
                  <a:pt x="3458760" y="4350535"/>
                  <a:pt x="3467246" y="4334321"/>
                </a:cubicBezTo>
                <a:cubicBezTo>
                  <a:pt x="3471447" y="4338904"/>
                  <a:pt x="3474660" y="4338770"/>
                  <a:pt x="3478285" y="4335447"/>
                </a:cubicBezTo>
                <a:cubicBezTo>
                  <a:pt x="3485039" y="4357368"/>
                  <a:pt x="3504316" y="4356564"/>
                  <a:pt x="3524170" y="4363665"/>
                </a:cubicBezTo>
                <a:cubicBezTo>
                  <a:pt x="3523593" y="4355759"/>
                  <a:pt x="3521205" y="4349515"/>
                  <a:pt x="3530267" y="4341207"/>
                </a:cubicBezTo>
                <a:cubicBezTo>
                  <a:pt x="3539081" y="4347183"/>
                  <a:pt x="3538917" y="4336088"/>
                  <a:pt x="3556958" y="4344851"/>
                </a:cubicBezTo>
                <a:cubicBezTo>
                  <a:pt x="3561407" y="4335149"/>
                  <a:pt x="3545919" y="4343725"/>
                  <a:pt x="3543942" y="4334292"/>
                </a:cubicBezTo>
                <a:cubicBezTo>
                  <a:pt x="3560254" y="4319337"/>
                  <a:pt x="3559431" y="4325716"/>
                  <a:pt x="3561903" y="4306581"/>
                </a:cubicBezTo>
                <a:cubicBezTo>
                  <a:pt x="3567505" y="4312691"/>
                  <a:pt x="3571542" y="4306179"/>
                  <a:pt x="3575743" y="4310761"/>
                </a:cubicBezTo>
                <a:cubicBezTo>
                  <a:pt x="3605978" y="4274608"/>
                  <a:pt x="3641152" y="4323891"/>
                  <a:pt x="3671717" y="4309927"/>
                </a:cubicBezTo>
                <a:cubicBezTo>
                  <a:pt x="3669740" y="4300494"/>
                  <a:pt x="3674437" y="4276508"/>
                  <a:pt x="3661586" y="4277045"/>
                </a:cubicBezTo>
                <a:cubicBezTo>
                  <a:pt x="3658785" y="4273990"/>
                  <a:pt x="3662410" y="4270667"/>
                  <a:pt x="3659609" y="4267611"/>
                </a:cubicBezTo>
                <a:cubicBezTo>
                  <a:pt x="3668671" y="4259303"/>
                  <a:pt x="3668835" y="4270398"/>
                  <a:pt x="3672296" y="4255980"/>
                </a:cubicBezTo>
                <a:cubicBezTo>
                  <a:pt x="3678886" y="4266807"/>
                  <a:pt x="3687372" y="4250593"/>
                  <a:pt x="3687536" y="4261688"/>
                </a:cubicBezTo>
                <a:cubicBezTo>
                  <a:pt x="3696763" y="4264475"/>
                  <a:pt x="3703849" y="4246733"/>
                  <a:pt x="3701460" y="4240489"/>
                </a:cubicBezTo>
                <a:cubicBezTo>
                  <a:pt x="3717772" y="4225534"/>
                  <a:pt x="3732764" y="4245526"/>
                  <a:pt x="3736141" y="4256487"/>
                </a:cubicBezTo>
                <a:cubicBezTo>
                  <a:pt x="3743967" y="4257747"/>
                  <a:pt x="3750393" y="4257478"/>
                  <a:pt x="3758219" y="4258738"/>
                </a:cubicBezTo>
                <a:cubicBezTo>
                  <a:pt x="3765469" y="4252091"/>
                  <a:pt x="3756243" y="4249304"/>
                  <a:pt x="3763492" y="4242658"/>
                </a:cubicBezTo>
                <a:cubicBezTo>
                  <a:pt x="3767694" y="4247240"/>
                  <a:pt x="3771319" y="4243917"/>
                  <a:pt x="3768518" y="4240862"/>
                </a:cubicBezTo>
                <a:cubicBezTo>
                  <a:pt x="3787383" y="4243247"/>
                  <a:pt x="3786723" y="4260720"/>
                  <a:pt x="3792325" y="4266830"/>
                </a:cubicBezTo>
                <a:cubicBezTo>
                  <a:pt x="3788288" y="4273342"/>
                  <a:pt x="3784663" y="4276666"/>
                  <a:pt x="3780626" y="4283178"/>
                </a:cubicBezTo>
                <a:cubicBezTo>
                  <a:pt x="3804104" y="4286956"/>
                  <a:pt x="3809789" y="4267687"/>
                  <a:pt x="3825277" y="4259111"/>
                </a:cubicBezTo>
                <a:cubicBezTo>
                  <a:pt x="3834340" y="4250803"/>
                  <a:pt x="3824125" y="4243299"/>
                  <a:pt x="3821736" y="4237055"/>
                </a:cubicBezTo>
                <a:cubicBezTo>
                  <a:pt x="3827586" y="4228881"/>
                  <a:pt x="3835000" y="4233329"/>
                  <a:pt x="3842662" y="4223494"/>
                </a:cubicBezTo>
                <a:cubicBezTo>
                  <a:pt x="3848839" y="4237510"/>
                  <a:pt x="3881956" y="4240885"/>
                  <a:pt x="3896785" y="4249782"/>
                </a:cubicBezTo>
                <a:cubicBezTo>
                  <a:pt x="3903046" y="4238419"/>
                  <a:pt x="3910872" y="4239679"/>
                  <a:pt x="3916722" y="4231505"/>
                </a:cubicBezTo>
                <a:cubicBezTo>
                  <a:pt x="3933362" y="4238740"/>
                  <a:pt x="3940200" y="4235282"/>
                  <a:pt x="3955604" y="4252085"/>
                </a:cubicBezTo>
                <a:cubicBezTo>
                  <a:pt x="3966479" y="4242115"/>
                  <a:pt x="3965903" y="4234210"/>
                  <a:pt x="3967139" y="4224642"/>
                </a:cubicBezTo>
                <a:cubicBezTo>
                  <a:pt x="3974389" y="4217996"/>
                  <a:pt x="3983615" y="4220783"/>
                  <a:pt x="3992678" y="4212475"/>
                </a:cubicBezTo>
                <a:cubicBezTo>
                  <a:pt x="3994655" y="4221908"/>
                  <a:pt x="4001492" y="4218450"/>
                  <a:pt x="4003881" y="4224695"/>
                </a:cubicBezTo>
                <a:cubicBezTo>
                  <a:pt x="4012944" y="4216387"/>
                  <a:pt x="4015580" y="4208347"/>
                  <a:pt x="4006766" y="4202371"/>
                </a:cubicBezTo>
                <a:cubicBezTo>
                  <a:pt x="4009978" y="4202237"/>
                  <a:pt x="4013603" y="4198913"/>
                  <a:pt x="4019041" y="4193928"/>
                </a:cubicBezTo>
                <a:cubicBezTo>
                  <a:pt x="4024230" y="4203228"/>
                  <a:pt x="4041531" y="4192990"/>
                  <a:pt x="4033457" y="4206015"/>
                </a:cubicBezTo>
                <a:cubicBezTo>
                  <a:pt x="4051334" y="4203682"/>
                  <a:pt x="4051005" y="4181492"/>
                  <a:pt x="4057679" y="4166940"/>
                </a:cubicBezTo>
                <a:cubicBezTo>
                  <a:pt x="4066906" y="4169727"/>
                  <a:pt x="4076132" y="4172514"/>
                  <a:pt x="4085358" y="4175301"/>
                </a:cubicBezTo>
                <a:cubicBezTo>
                  <a:pt x="4084946" y="4178490"/>
                  <a:pt x="4084534" y="4181679"/>
                  <a:pt x="4080909" y="4185002"/>
                </a:cubicBezTo>
                <a:cubicBezTo>
                  <a:pt x="4087335" y="4184734"/>
                  <a:pt x="4091536" y="4189317"/>
                  <a:pt x="4096974" y="4184332"/>
                </a:cubicBezTo>
                <a:cubicBezTo>
                  <a:pt x="4099362" y="4190576"/>
                  <a:pt x="4101751" y="4196820"/>
                  <a:pt x="4105952" y="4201403"/>
                </a:cubicBezTo>
                <a:cubicBezTo>
                  <a:pt x="4107353" y="4202930"/>
                  <a:pt x="4109165" y="4201269"/>
                  <a:pt x="4113779" y="4202662"/>
                </a:cubicBezTo>
                <a:cubicBezTo>
                  <a:pt x="4126466" y="4191031"/>
                  <a:pt x="4118063" y="4181866"/>
                  <a:pt x="4125725" y="4172030"/>
                </a:cubicBezTo>
                <a:cubicBezTo>
                  <a:pt x="4135364" y="4171628"/>
                  <a:pt x="4143602" y="4169698"/>
                  <a:pt x="4154641" y="4170823"/>
                </a:cubicBezTo>
                <a:cubicBezTo>
                  <a:pt x="4160326" y="4151554"/>
                  <a:pt x="4178779" y="4157128"/>
                  <a:pt x="4178615" y="4146033"/>
                </a:cubicBezTo>
                <a:cubicBezTo>
                  <a:pt x="4196080" y="4146890"/>
                  <a:pt x="4204646" y="4167150"/>
                  <a:pt x="4225160" y="4156778"/>
                </a:cubicBezTo>
                <a:cubicBezTo>
                  <a:pt x="4239164" y="4172053"/>
                  <a:pt x="4239492" y="4194243"/>
                  <a:pt x="4260994" y="4188588"/>
                </a:cubicBezTo>
                <a:cubicBezTo>
                  <a:pt x="4262642" y="4175831"/>
                  <a:pt x="4266680" y="4169319"/>
                  <a:pt x="4280767" y="4159215"/>
                </a:cubicBezTo>
                <a:cubicBezTo>
                  <a:pt x="4283484" y="4187649"/>
                  <a:pt x="4323274" y="4176472"/>
                  <a:pt x="4318578" y="4200458"/>
                </a:cubicBezTo>
                <a:cubicBezTo>
                  <a:pt x="4330853" y="4192016"/>
                  <a:pt x="4337115" y="4180653"/>
                  <a:pt x="4352026" y="4164171"/>
                </a:cubicBezTo>
                <a:cubicBezTo>
                  <a:pt x="4361665" y="4163768"/>
                  <a:pt x="4359852" y="4165430"/>
                  <a:pt x="4367678" y="4166689"/>
                </a:cubicBezTo>
                <a:cubicBezTo>
                  <a:pt x="4376741" y="4158381"/>
                  <a:pt x="4374353" y="4152137"/>
                  <a:pt x="4365538" y="4146161"/>
                </a:cubicBezTo>
                <a:cubicBezTo>
                  <a:pt x="4371799" y="4134798"/>
                  <a:pt x="4381026" y="4137584"/>
                  <a:pt x="4388440" y="4142033"/>
                </a:cubicBezTo>
                <a:cubicBezTo>
                  <a:pt x="4397914" y="4130536"/>
                  <a:pt x="4407389" y="4119038"/>
                  <a:pt x="4416863" y="4107541"/>
                </a:cubicBezTo>
                <a:cubicBezTo>
                  <a:pt x="4429879" y="4118100"/>
                  <a:pt x="4429054" y="4124478"/>
                  <a:pt x="4432431" y="4135439"/>
                </a:cubicBezTo>
                <a:cubicBezTo>
                  <a:pt x="4439846" y="4139887"/>
                  <a:pt x="4447920" y="4126863"/>
                  <a:pt x="4453933" y="4129784"/>
                </a:cubicBezTo>
                <a:cubicBezTo>
                  <a:pt x="4461348" y="4134232"/>
                  <a:pt x="4459123" y="4139083"/>
                  <a:pt x="4455086" y="4145595"/>
                </a:cubicBezTo>
                <a:cubicBezTo>
                  <a:pt x="4467113" y="4151437"/>
                  <a:pt x="4478564" y="4149373"/>
                  <a:pt x="4490591" y="4155215"/>
                </a:cubicBezTo>
                <a:cubicBezTo>
                  <a:pt x="4490179" y="4158404"/>
                  <a:pt x="4489767" y="4161593"/>
                  <a:pt x="4486142" y="4164917"/>
                </a:cubicBezTo>
                <a:cubicBezTo>
                  <a:pt x="4510033" y="4165506"/>
                  <a:pt x="4518023" y="4177860"/>
                  <a:pt x="4540349" y="4165826"/>
                </a:cubicBezTo>
                <a:cubicBezTo>
                  <a:pt x="4545951" y="4171936"/>
                  <a:pt x="4536888" y="4180244"/>
                  <a:pt x="4545703" y="4186220"/>
                </a:cubicBezTo>
                <a:cubicBezTo>
                  <a:pt x="4573054" y="4172391"/>
                  <a:pt x="4606171" y="4175767"/>
                  <a:pt x="4620919" y="4148190"/>
                </a:cubicBezTo>
                <a:cubicBezTo>
                  <a:pt x="4630557" y="4147787"/>
                  <a:pt x="4630969" y="4144598"/>
                  <a:pt x="4636159" y="4153897"/>
                </a:cubicBezTo>
                <a:cubicBezTo>
                  <a:pt x="4646621" y="4147117"/>
                  <a:pt x="4650494" y="4129509"/>
                  <a:pt x="4658568" y="4116485"/>
                </a:cubicBezTo>
                <a:cubicBezTo>
                  <a:pt x="4667383" y="4122461"/>
                  <a:pt x="4674633" y="4115814"/>
                  <a:pt x="4682871" y="4113884"/>
                </a:cubicBezTo>
                <a:cubicBezTo>
                  <a:pt x="4690697" y="4115144"/>
                  <a:pt x="4684848" y="4123318"/>
                  <a:pt x="4692673" y="4124577"/>
                </a:cubicBezTo>
                <a:cubicBezTo>
                  <a:pt x="4679162" y="4142587"/>
                  <a:pt x="4703629" y="4151081"/>
                  <a:pt x="4685504" y="4167698"/>
                </a:cubicBezTo>
                <a:cubicBezTo>
                  <a:pt x="4698767" y="4163972"/>
                  <a:pt x="4711619" y="4163436"/>
                  <a:pt x="4725295" y="4156521"/>
                </a:cubicBezTo>
                <a:cubicBezTo>
                  <a:pt x="4736250" y="4183025"/>
                  <a:pt x="4768546" y="4130926"/>
                  <a:pt x="4781478" y="4166864"/>
                </a:cubicBezTo>
                <a:cubicBezTo>
                  <a:pt x="4787491" y="4169785"/>
                  <a:pt x="4792517" y="4167989"/>
                  <a:pt x="4797130" y="4169382"/>
                </a:cubicBezTo>
                <a:cubicBezTo>
                  <a:pt x="4807345" y="4176886"/>
                  <a:pt x="4797459" y="4191572"/>
                  <a:pt x="4810886" y="4198942"/>
                </a:cubicBezTo>
                <a:cubicBezTo>
                  <a:pt x="4832882" y="4195645"/>
                  <a:pt x="4847876" y="4184710"/>
                  <a:pt x="4862026" y="4171035"/>
                </a:cubicBezTo>
                <a:lnTo>
                  <a:pt x="4899201" y="4135253"/>
                </a:lnTo>
                <a:lnTo>
                  <a:pt x="4837286" y="4122680"/>
                </a:lnTo>
                <a:cubicBezTo>
                  <a:pt x="4810029" y="4119234"/>
                  <a:pt x="4782884" y="4118881"/>
                  <a:pt x="4755740" y="4124535"/>
                </a:cubicBezTo>
                <a:cubicBezTo>
                  <a:pt x="4719546" y="4101918"/>
                  <a:pt x="4762977" y="4084955"/>
                  <a:pt x="4712307" y="4067993"/>
                </a:cubicBezTo>
                <a:cubicBezTo>
                  <a:pt x="4647160" y="4090610"/>
                  <a:pt x="4538582" y="4073647"/>
                  <a:pt x="4509628" y="4051030"/>
                </a:cubicBezTo>
                <a:cubicBezTo>
                  <a:pt x="4364856" y="4090610"/>
                  <a:pt x="4234562" y="4067993"/>
                  <a:pt x="4097029" y="4073647"/>
                </a:cubicBezTo>
                <a:cubicBezTo>
                  <a:pt x="4053598" y="4158460"/>
                  <a:pt x="3901588" y="4084955"/>
                  <a:pt x="3800248" y="4135843"/>
                </a:cubicBezTo>
                <a:cubicBezTo>
                  <a:pt x="3742340" y="4107572"/>
                  <a:pt x="3756817" y="4118880"/>
                  <a:pt x="3742340" y="4079301"/>
                </a:cubicBezTo>
                <a:cubicBezTo>
                  <a:pt x="3452797" y="4090610"/>
                  <a:pt x="3271833" y="4169768"/>
                  <a:pt x="2967813" y="4254581"/>
                </a:cubicBezTo>
                <a:cubicBezTo>
                  <a:pt x="2902666" y="4198039"/>
                  <a:pt x="2837519" y="4260235"/>
                  <a:pt x="2779610" y="4237618"/>
                </a:cubicBezTo>
                <a:cubicBezTo>
                  <a:pt x="2714463" y="4322431"/>
                  <a:pt x="2613123" y="4282851"/>
                  <a:pt x="2555215" y="4350702"/>
                </a:cubicBezTo>
                <a:cubicBezTo>
                  <a:pt x="2388727" y="4316776"/>
                  <a:pt x="2215002" y="4390281"/>
                  <a:pt x="2048515" y="4452476"/>
                </a:cubicBezTo>
                <a:cubicBezTo>
                  <a:pt x="1831358" y="4475092"/>
                  <a:pt x="1650394" y="4627755"/>
                  <a:pt x="1418759" y="4610792"/>
                </a:cubicBezTo>
                <a:cubicBezTo>
                  <a:pt x="1252272" y="4712568"/>
                  <a:pt x="1114740" y="4757800"/>
                  <a:pt x="919298" y="4780418"/>
                </a:cubicBezTo>
                <a:cubicBezTo>
                  <a:pt x="904821" y="4808688"/>
                  <a:pt x="883105" y="4797380"/>
                  <a:pt x="854151" y="4831304"/>
                </a:cubicBezTo>
                <a:cubicBezTo>
                  <a:pt x="716619" y="4774762"/>
                  <a:pt x="600801" y="4791726"/>
                  <a:pt x="484984" y="4887846"/>
                </a:cubicBezTo>
                <a:cubicBezTo>
                  <a:pt x="463269" y="4870884"/>
                  <a:pt x="434314" y="4853920"/>
                  <a:pt x="412599" y="4865230"/>
                </a:cubicBezTo>
                <a:cubicBezTo>
                  <a:pt x="354690" y="4967004"/>
                  <a:pt x="166488" y="4938734"/>
                  <a:pt x="50669" y="4983967"/>
                </a:cubicBezTo>
                <a:cubicBezTo>
                  <a:pt x="65147" y="4995275"/>
                  <a:pt x="50669" y="5000929"/>
                  <a:pt x="72386" y="5012238"/>
                </a:cubicBezTo>
                <a:cubicBezTo>
                  <a:pt x="57909" y="5017891"/>
                  <a:pt x="36193" y="5023546"/>
                  <a:pt x="21715" y="5029200"/>
                </a:cubicBezTo>
                <a:cubicBezTo>
                  <a:pt x="7239" y="3937947"/>
                  <a:pt x="28954" y="2807115"/>
                  <a:pt x="0" y="1664975"/>
                </a:cubicBezTo>
                <a:cubicBezTo>
                  <a:pt x="28954" y="1664975"/>
                  <a:pt x="57909" y="1659321"/>
                  <a:pt x="86863" y="1648013"/>
                </a:cubicBezTo>
                <a:cubicBezTo>
                  <a:pt x="57909" y="1653667"/>
                  <a:pt x="28954" y="1636704"/>
                  <a:pt x="0" y="1648013"/>
                </a:cubicBezTo>
                <a:cubicBezTo>
                  <a:pt x="0" y="1636704"/>
                  <a:pt x="0" y="1631050"/>
                  <a:pt x="0" y="1625396"/>
                </a:cubicBezTo>
                <a:cubicBezTo>
                  <a:pt x="21715" y="1619742"/>
                  <a:pt x="36193" y="1608434"/>
                  <a:pt x="43432" y="1591471"/>
                </a:cubicBezTo>
                <a:cubicBezTo>
                  <a:pt x="65147" y="1574509"/>
                  <a:pt x="86863" y="1602779"/>
                  <a:pt x="108579" y="1591471"/>
                </a:cubicBezTo>
                <a:cubicBezTo>
                  <a:pt x="123056" y="1608434"/>
                  <a:pt x="57909" y="1631050"/>
                  <a:pt x="108579" y="1648013"/>
                </a:cubicBezTo>
                <a:cubicBezTo>
                  <a:pt x="275066" y="1619742"/>
                  <a:pt x="434314" y="1597125"/>
                  <a:pt x="608040" y="1512313"/>
                </a:cubicBezTo>
                <a:cubicBezTo>
                  <a:pt x="571847" y="1484042"/>
                  <a:pt x="593562" y="1461425"/>
                  <a:pt x="535654" y="1433154"/>
                </a:cubicBezTo>
                <a:cubicBezTo>
                  <a:pt x="622517" y="1416192"/>
                  <a:pt x="658710" y="1393575"/>
                  <a:pt x="760050" y="1376613"/>
                </a:cubicBezTo>
                <a:cubicBezTo>
                  <a:pt x="680426" y="1421846"/>
                  <a:pt x="694903" y="1450117"/>
                  <a:pt x="593562" y="1489696"/>
                </a:cubicBezTo>
                <a:cubicBezTo>
                  <a:pt x="810720" y="1585817"/>
                  <a:pt x="1035116" y="1382267"/>
                  <a:pt x="1252272" y="1404884"/>
                </a:cubicBezTo>
                <a:cubicBezTo>
                  <a:pt x="1339135" y="1342687"/>
                  <a:pt x="1418759" y="1387921"/>
                  <a:pt x="1505622" y="1370958"/>
                </a:cubicBezTo>
                <a:cubicBezTo>
                  <a:pt x="1556292" y="1297454"/>
                  <a:pt x="1679348" y="1320071"/>
                  <a:pt x="1730018" y="1269184"/>
                </a:cubicBezTo>
                <a:cubicBezTo>
                  <a:pt x="1708302" y="1246567"/>
                  <a:pt x="1686586" y="1263530"/>
                  <a:pt x="1664871" y="1240913"/>
                </a:cubicBezTo>
                <a:cubicBezTo>
                  <a:pt x="1722779" y="1218296"/>
                  <a:pt x="1744495" y="1184371"/>
                  <a:pt x="1816880" y="1173063"/>
                </a:cubicBezTo>
                <a:cubicBezTo>
                  <a:pt x="1853073" y="1218296"/>
                  <a:pt x="1795165" y="1229605"/>
                  <a:pt x="1737256" y="1263530"/>
                </a:cubicBezTo>
                <a:cubicBezTo>
                  <a:pt x="1954414" y="1280492"/>
                  <a:pt x="2164332" y="1201334"/>
                  <a:pt x="2381489" y="1184371"/>
                </a:cubicBezTo>
                <a:cubicBezTo>
                  <a:pt x="2504545" y="1105213"/>
                  <a:pt x="2620361" y="1178717"/>
                  <a:pt x="2743418" y="1093904"/>
                </a:cubicBezTo>
                <a:cubicBezTo>
                  <a:pt x="2605884" y="1093904"/>
                  <a:pt x="2475591" y="1127830"/>
                  <a:pt x="2338057" y="1156100"/>
                </a:cubicBezTo>
                <a:cubicBezTo>
                  <a:pt x="2323580" y="1099559"/>
                  <a:pt x="2280149" y="1150446"/>
                  <a:pt x="2236718" y="1110867"/>
                </a:cubicBezTo>
                <a:cubicBezTo>
                  <a:pt x="2135378" y="1184371"/>
                  <a:pt x="2012322" y="1122175"/>
                  <a:pt x="1939936" y="1190025"/>
                </a:cubicBezTo>
                <a:cubicBezTo>
                  <a:pt x="1932698" y="1173063"/>
                  <a:pt x="1968891" y="1161755"/>
                  <a:pt x="1925459" y="1144792"/>
                </a:cubicBezTo>
                <a:cubicBezTo>
                  <a:pt x="2091946" y="1116521"/>
                  <a:pt x="2287387" y="1116521"/>
                  <a:pt x="2482829" y="1054325"/>
                </a:cubicBezTo>
                <a:cubicBezTo>
                  <a:pt x="2519022" y="1043017"/>
                  <a:pt x="2591407" y="1037363"/>
                  <a:pt x="2627600" y="1031709"/>
                </a:cubicBezTo>
                <a:cubicBezTo>
                  <a:pt x="2714463" y="1009092"/>
                  <a:pt x="2830280" y="1003438"/>
                  <a:pt x="2924381" y="992129"/>
                </a:cubicBezTo>
                <a:cubicBezTo>
                  <a:pt x="3018483" y="986476"/>
                  <a:pt x="3329742" y="912971"/>
                  <a:pt x="3387650" y="958204"/>
                </a:cubicBezTo>
                <a:cubicBezTo>
                  <a:pt x="3394889" y="969513"/>
                  <a:pt x="3336980" y="992129"/>
                  <a:pt x="3373173" y="1026054"/>
                </a:cubicBezTo>
                <a:cubicBezTo>
                  <a:pt x="3373173" y="992129"/>
                  <a:pt x="3431081" y="997784"/>
                  <a:pt x="3431081" y="975167"/>
                </a:cubicBezTo>
                <a:cubicBezTo>
                  <a:pt x="3641000" y="969513"/>
                  <a:pt x="3793009" y="867738"/>
                  <a:pt x="3995690" y="890355"/>
                </a:cubicBezTo>
                <a:cubicBezTo>
                  <a:pt x="4017405" y="879046"/>
                  <a:pt x="4031882" y="862084"/>
                  <a:pt x="4053598" y="867738"/>
                </a:cubicBezTo>
                <a:cubicBezTo>
                  <a:pt x="4060836" y="884700"/>
                  <a:pt x="4031882" y="873392"/>
                  <a:pt x="4017405" y="890355"/>
                </a:cubicBezTo>
                <a:cubicBezTo>
                  <a:pt x="4068075" y="918626"/>
                  <a:pt x="4118745" y="890355"/>
                  <a:pt x="4176653" y="884700"/>
                </a:cubicBezTo>
                <a:cubicBezTo>
                  <a:pt x="4306948" y="873392"/>
                  <a:pt x="4625445" y="816851"/>
                  <a:pt x="4755740" y="833813"/>
                </a:cubicBezTo>
                <a:cubicBezTo>
                  <a:pt x="4770216" y="833813"/>
                  <a:pt x="4748500" y="856430"/>
                  <a:pt x="4748500" y="856430"/>
                </a:cubicBezTo>
                <a:cubicBezTo>
                  <a:pt x="4943942" y="867738"/>
                  <a:pt x="5059758" y="833813"/>
                  <a:pt x="5240723" y="788580"/>
                </a:cubicBezTo>
                <a:cubicBezTo>
                  <a:pt x="5240723" y="799889"/>
                  <a:pt x="5226246" y="811197"/>
                  <a:pt x="5247961" y="822505"/>
                </a:cubicBezTo>
                <a:cubicBezTo>
                  <a:pt x="5276916" y="794234"/>
                  <a:pt x="5305871" y="845122"/>
                  <a:pt x="5334824" y="850776"/>
                </a:cubicBezTo>
                <a:cubicBezTo>
                  <a:pt x="5385494" y="822505"/>
                  <a:pt x="5436165" y="816851"/>
                  <a:pt x="5486834" y="862084"/>
                </a:cubicBezTo>
                <a:cubicBezTo>
                  <a:pt x="5617129" y="816851"/>
                  <a:pt x="5711230" y="782926"/>
                  <a:pt x="5819808" y="777272"/>
                </a:cubicBezTo>
                <a:cubicBezTo>
                  <a:pt x="5899432" y="732038"/>
                  <a:pt x="5928386" y="681151"/>
                  <a:pt x="6008011" y="698113"/>
                </a:cubicBezTo>
                <a:cubicBezTo>
                  <a:pt x="6022488" y="618955"/>
                  <a:pt x="6145544" y="664188"/>
                  <a:pt x="6203452" y="675497"/>
                </a:cubicBezTo>
                <a:cubicBezTo>
                  <a:pt x="6232406" y="664188"/>
                  <a:pt x="6210691" y="618955"/>
                  <a:pt x="6246883" y="635918"/>
                </a:cubicBezTo>
                <a:cubicBezTo>
                  <a:pt x="6217930" y="556759"/>
                  <a:pt x="6065920" y="534142"/>
                  <a:pt x="5957341" y="545451"/>
                </a:cubicBezTo>
                <a:cubicBezTo>
                  <a:pt x="5754661" y="460638"/>
                  <a:pt x="5486834" y="454984"/>
                  <a:pt x="5255201" y="454984"/>
                </a:cubicBezTo>
                <a:cubicBezTo>
                  <a:pt x="5240723" y="443676"/>
                  <a:pt x="5219007" y="432368"/>
                  <a:pt x="5204530" y="421059"/>
                </a:cubicBezTo>
                <a:cubicBezTo>
                  <a:pt x="4980134" y="454984"/>
                  <a:pt x="4755740" y="398443"/>
                  <a:pt x="4531344" y="449330"/>
                </a:cubicBezTo>
                <a:cubicBezTo>
                  <a:pt x="4502389" y="449330"/>
                  <a:pt x="4480674" y="426714"/>
                  <a:pt x="4451719" y="415405"/>
                </a:cubicBezTo>
                <a:cubicBezTo>
                  <a:pt x="4422765" y="443676"/>
                  <a:pt x="4401049" y="432368"/>
                  <a:pt x="4372095" y="449330"/>
                </a:cubicBezTo>
                <a:cubicBezTo>
                  <a:pt x="4277994" y="432368"/>
                  <a:pt x="4176653" y="460638"/>
                  <a:pt x="4082552" y="415405"/>
                </a:cubicBezTo>
                <a:cubicBezTo>
                  <a:pt x="3923304" y="488909"/>
                  <a:pt x="3778532" y="421059"/>
                  <a:pt x="3619284" y="466292"/>
                </a:cubicBezTo>
                <a:cubicBezTo>
                  <a:pt x="3293548" y="421059"/>
                  <a:pt x="2960574" y="522834"/>
                  <a:pt x="2634839" y="511526"/>
                </a:cubicBezTo>
                <a:cubicBezTo>
                  <a:pt x="2265672" y="596339"/>
                  <a:pt x="1910982" y="590684"/>
                  <a:pt x="1541815" y="692459"/>
                </a:cubicBezTo>
                <a:cubicBezTo>
                  <a:pt x="1498383" y="698113"/>
                  <a:pt x="1462191" y="709422"/>
                  <a:pt x="1418759" y="692459"/>
                </a:cubicBezTo>
                <a:cubicBezTo>
                  <a:pt x="1389805" y="715076"/>
                  <a:pt x="1368090" y="698113"/>
                  <a:pt x="1346374" y="726384"/>
                </a:cubicBezTo>
                <a:cubicBezTo>
                  <a:pt x="1310181" y="715076"/>
                  <a:pt x="1245034" y="709422"/>
                  <a:pt x="1237795" y="749001"/>
                </a:cubicBezTo>
                <a:cubicBezTo>
                  <a:pt x="1208841" y="760309"/>
                  <a:pt x="1187125" y="743347"/>
                  <a:pt x="1165409" y="743347"/>
                </a:cubicBezTo>
                <a:cubicBezTo>
                  <a:pt x="832435" y="845122"/>
                  <a:pt x="390883" y="924279"/>
                  <a:pt x="36193" y="1026054"/>
                </a:cubicBezTo>
                <a:cubicBezTo>
                  <a:pt x="43432" y="969513"/>
                  <a:pt x="50669" y="912971"/>
                  <a:pt x="50669" y="856430"/>
                </a:cubicBezTo>
                <a:cubicBezTo>
                  <a:pt x="86863" y="845122"/>
                  <a:pt x="123056" y="833813"/>
                  <a:pt x="152010" y="822505"/>
                </a:cubicBezTo>
                <a:cubicBezTo>
                  <a:pt x="166488" y="828159"/>
                  <a:pt x="188203" y="839467"/>
                  <a:pt x="173727" y="850776"/>
                </a:cubicBezTo>
                <a:cubicBezTo>
                  <a:pt x="246111" y="782926"/>
                  <a:pt x="528416" y="715076"/>
                  <a:pt x="629755" y="794234"/>
                </a:cubicBezTo>
                <a:cubicBezTo>
                  <a:pt x="658710" y="754655"/>
                  <a:pt x="731096" y="749001"/>
                  <a:pt x="702141" y="720730"/>
                </a:cubicBezTo>
                <a:cubicBezTo>
                  <a:pt x="767289" y="743347"/>
                  <a:pt x="890344" y="664188"/>
                  <a:pt x="991684" y="692459"/>
                </a:cubicBezTo>
                <a:cubicBezTo>
                  <a:pt x="1100262" y="630263"/>
                  <a:pt x="1281227" y="647226"/>
                  <a:pt x="1425998" y="568067"/>
                </a:cubicBezTo>
                <a:cubicBezTo>
                  <a:pt x="1462191" y="562414"/>
                  <a:pt x="1440475" y="590684"/>
                  <a:pt x="1483906" y="596339"/>
                </a:cubicBezTo>
                <a:cubicBezTo>
                  <a:pt x="1570770" y="562414"/>
                  <a:pt x="1650394" y="551105"/>
                  <a:pt x="1730018" y="539797"/>
                </a:cubicBezTo>
                <a:cubicBezTo>
                  <a:pt x="1780687" y="607647"/>
                  <a:pt x="1910982" y="488909"/>
                  <a:pt x="1990606" y="534142"/>
                </a:cubicBezTo>
                <a:cubicBezTo>
                  <a:pt x="2041276" y="466292"/>
                  <a:pt x="2222241" y="551105"/>
                  <a:pt x="2236718" y="466292"/>
                </a:cubicBezTo>
                <a:cubicBezTo>
                  <a:pt x="2070230" y="426714"/>
                  <a:pt x="1896505" y="539797"/>
                  <a:pt x="1730018" y="483255"/>
                </a:cubicBezTo>
                <a:cubicBezTo>
                  <a:pt x="1715541" y="488909"/>
                  <a:pt x="1701064" y="500217"/>
                  <a:pt x="1686586" y="511526"/>
                </a:cubicBezTo>
                <a:cubicBezTo>
                  <a:pt x="1483906" y="483255"/>
                  <a:pt x="1165409" y="573722"/>
                  <a:pt x="984446" y="624609"/>
                </a:cubicBezTo>
                <a:cubicBezTo>
                  <a:pt x="854151" y="596339"/>
                  <a:pt x="723857" y="692459"/>
                  <a:pt x="600801" y="664188"/>
                </a:cubicBezTo>
                <a:cubicBezTo>
                  <a:pt x="550131" y="720730"/>
                  <a:pt x="484984" y="737693"/>
                  <a:pt x="412599" y="715076"/>
                </a:cubicBezTo>
                <a:cubicBezTo>
                  <a:pt x="390883" y="726384"/>
                  <a:pt x="369167" y="737693"/>
                  <a:pt x="347451" y="754655"/>
                </a:cubicBezTo>
                <a:cubicBezTo>
                  <a:pt x="267827" y="743347"/>
                  <a:pt x="166488" y="771618"/>
                  <a:pt x="57909" y="805543"/>
                </a:cubicBezTo>
                <a:cubicBezTo>
                  <a:pt x="57909" y="771618"/>
                  <a:pt x="65147" y="737693"/>
                  <a:pt x="65147" y="703768"/>
                </a:cubicBezTo>
                <a:cubicBezTo>
                  <a:pt x="108579" y="692459"/>
                  <a:pt x="152010" y="675497"/>
                  <a:pt x="202680" y="669843"/>
                </a:cubicBezTo>
                <a:cubicBezTo>
                  <a:pt x="224396" y="664188"/>
                  <a:pt x="260589" y="675497"/>
                  <a:pt x="275066" y="675497"/>
                </a:cubicBezTo>
                <a:cubicBezTo>
                  <a:pt x="325735" y="669843"/>
                  <a:pt x="347451" y="641572"/>
                  <a:pt x="405360" y="624609"/>
                </a:cubicBezTo>
                <a:cubicBezTo>
                  <a:pt x="550131" y="585030"/>
                  <a:pt x="709380" y="568067"/>
                  <a:pt x="803481" y="562414"/>
                </a:cubicBezTo>
                <a:cubicBezTo>
                  <a:pt x="796243" y="568067"/>
                  <a:pt x="998923" y="551105"/>
                  <a:pt x="1027877" y="488909"/>
                </a:cubicBezTo>
                <a:cubicBezTo>
                  <a:pt x="1100262" y="483255"/>
                  <a:pt x="1187125" y="528489"/>
                  <a:pt x="1230556" y="460638"/>
                </a:cubicBezTo>
                <a:cubicBezTo>
                  <a:pt x="1245034" y="494564"/>
                  <a:pt x="1281227" y="483255"/>
                  <a:pt x="1324658" y="466292"/>
                </a:cubicBezTo>
                <a:cubicBezTo>
                  <a:pt x="1295704" y="466292"/>
                  <a:pt x="1245034" y="460638"/>
                  <a:pt x="1273988" y="432368"/>
                </a:cubicBezTo>
                <a:cubicBezTo>
                  <a:pt x="1425998" y="483255"/>
                  <a:pt x="1679348" y="438022"/>
                  <a:pt x="1824119" y="358864"/>
                </a:cubicBezTo>
                <a:cubicBezTo>
                  <a:pt x="1809642" y="370172"/>
                  <a:pt x="1787926" y="375826"/>
                  <a:pt x="1802403" y="387134"/>
                </a:cubicBezTo>
                <a:cubicBezTo>
                  <a:pt x="1961652" y="421059"/>
                  <a:pt x="2164332" y="296668"/>
                  <a:pt x="2294626" y="375826"/>
                </a:cubicBezTo>
                <a:cubicBezTo>
                  <a:pt x="2432159" y="285360"/>
                  <a:pt x="2613123" y="285360"/>
                  <a:pt x="2765133" y="307977"/>
                </a:cubicBezTo>
                <a:cubicBezTo>
                  <a:pt x="2786849" y="296668"/>
                  <a:pt x="2750656" y="285360"/>
                  <a:pt x="2779610" y="274051"/>
                </a:cubicBezTo>
                <a:cubicBezTo>
                  <a:pt x="3438320" y="206202"/>
                  <a:pt x="4097029" y="155314"/>
                  <a:pt x="4755740" y="160968"/>
                </a:cubicBezTo>
                <a:cubicBezTo>
                  <a:pt x="4726784" y="144006"/>
                  <a:pt x="4690592" y="144006"/>
                  <a:pt x="4697830" y="115735"/>
                </a:cubicBezTo>
                <a:cubicBezTo>
                  <a:pt x="4755740" y="127043"/>
                  <a:pt x="4842602" y="87464"/>
                  <a:pt x="4871556" y="127043"/>
                </a:cubicBezTo>
                <a:cubicBezTo>
                  <a:pt x="4900510" y="98772"/>
                  <a:pt x="4922226" y="115735"/>
                  <a:pt x="4943942" y="104427"/>
                </a:cubicBezTo>
                <a:cubicBezTo>
                  <a:pt x="4936703" y="93118"/>
                  <a:pt x="4907749" y="76155"/>
                  <a:pt x="4914987" y="59193"/>
                </a:cubicBezTo>
                <a:cubicBezTo>
                  <a:pt x="5009089" y="87464"/>
                  <a:pt x="5153860" y="59193"/>
                  <a:pt x="5211769" y="93118"/>
                </a:cubicBezTo>
                <a:cubicBezTo>
                  <a:pt x="5132145" y="121389"/>
                  <a:pt x="5009089" y="121389"/>
                  <a:pt x="4965657" y="93118"/>
                </a:cubicBezTo>
                <a:cubicBezTo>
                  <a:pt x="4951180" y="138352"/>
                  <a:pt x="5045282" y="104427"/>
                  <a:pt x="5030805" y="138352"/>
                </a:cubicBezTo>
                <a:cubicBezTo>
                  <a:pt x="4994612" y="144006"/>
                  <a:pt x="4900510" y="138352"/>
                  <a:pt x="4900510" y="160968"/>
                </a:cubicBezTo>
                <a:cubicBezTo>
                  <a:pt x="5255201" y="172277"/>
                  <a:pt x="5609890" y="200547"/>
                  <a:pt x="5971818" y="194893"/>
                </a:cubicBezTo>
                <a:cubicBezTo>
                  <a:pt x="5957341" y="183585"/>
                  <a:pt x="5986295" y="172277"/>
                  <a:pt x="5964579" y="160968"/>
                </a:cubicBezTo>
                <a:cubicBezTo>
                  <a:pt x="5957341" y="166622"/>
                  <a:pt x="5942864" y="166622"/>
                  <a:pt x="5950102" y="155314"/>
                </a:cubicBezTo>
                <a:cubicBezTo>
                  <a:pt x="6087635" y="172277"/>
                  <a:pt x="6203452" y="160968"/>
                  <a:pt x="6362701" y="144006"/>
                </a:cubicBezTo>
                <a:cubicBezTo>
                  <a:pt x="6362701" y="121389"/>
                  <a:pt x="6369940" y="98772"/>
                  <a:pt x="6413371" y="81810"/>
                </a:cubicBezTo>
                <a:cubicBezTo>
                  <a:pt x="6507472" y="132697"/>
                  <a:pt x="6601574" y="93118"/>
                  <a:pt x="6695675" y="121389"/>
                </a:cubicBezTo>
                <a:cubicBezTo>
                  <a:pt x="6731867" y="98772"/>
                  <a:pt x="6760822" y="81810"/>
                  <a:pt x="6797014" y="59193"/>
                </a:cubicBezTo>
                <a:cubicBezTo>
                  <a:pt x="6854923" y="76155"/>
                  <a:pt x="6912832" y="59193"/>
                  <a:pt x="6970741" y="70502"/>
                </a:cubicBezTo>
                <a:cubicBezTo>
                  <a:pt x="7006934" y="18201"/>
                  <a:pt x="7044936" y="-176"/>
                  <a:pt x="7084974" y="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Ab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icture Placeholder 51"/>
          <p:cNvSpPr>
            <a:spLocks noGrp="1" noChangeAspect="1"/>
          </p:cNvSpPr>
          <p:nvPr>
            <p:ph type="pic" sz="quarter" idx="10"/>
          </p:nvPr>
        </p:nvSpPr>
        <p:spPr>
          <a:xfrm>
            <a:off x="1701976" y="0"/>
            <a:ext cx="4042605" cy="3050383"/>
          </a:xfrm>
          <a:custGeom>
            <a:avLst/>
            <a:gdLst>
              <a:gd name="connsiteX0" fmla="*/ 3618775 w 6063908"/>
              <a:gd name="connsiteY0" fmla="*/ 2976851 h 4575574"/>
              <a:gd name="connsiteX1" fmla="*/ 3622630 w 6063908"/>
              <a:gd name="connsiteY1" fmla="*/ 2979567 h 4575574"/>
              <a:gd name="connsiteX2" fmla="*/ 3621539 w 6063908"/>
              <a:gd name="connsiteY2" fmla="*/ 2981117 h 4575574"/>
              <a:gd name="connsiteX3" fmla="*/ 3617683 w 6063908"/>
              <a:gd name="connsiteY3" fmla="*/ 2978401 h 4575574"/>
              <a:gd name="connsiteX4" fmla="*/ 3981039 w 6063908"/>
              <a:gd name="connsiteY4" fmla="*/ 2333504 h 4575574"/>
              <a:gd name="connsiteX5" fmla="*/ 4051078 w 6063908"/>
              <a:gd name="connsiteY5" fmla="*/ 2363131 h 4575574"/>
              <a:gd name="connsiteX6" fmla="*/ 4032518 w 6063908"/>
              <a:gd name="connsiteY6" fmla="*/ 2389477 h 4575574"/>
              <a:gd name="connsiteX7" fmla="*/ 3963078 w 6063908"/>
              <a:gd name="connsiteY7" fmla="*/ 2340563 h 4575574"/>
              <a:gd name="connsiteX8" fmla="*/ 3981039 w 6063908"/>
              <a:gd name="connsiteY8" fmla="*/ 2333504 h 4575574"/>
              <a:gd name="connsiteX9" fmla="*/ 4178285 w 6063908"/>
              <a:gd name="connsiteY9" fmla="*/ 2141711 h 4575574"/>
              <a:gd name="connsiteX10" fmla="*/ 4183479 w 6063908"/>
              <a:gd name="connsiteY10" fmla="*/ 2175167 h 4575574"/>
              <a:gd name="connsiteX11" fmla="*/ 4177786 w 6063908"/>
              <a:gd name="connsiteY11" fmla="*/ 2141765 h 4575574"/>
              <a:gd name="connsiteX12" fmla="*/ 4567298 w 6063908"/>
              <a:gd name="connsiteY12" fmla="*/ 1545006 h 4575574"/>
              <a:gd name="connsiteX13" fmla="*/ 4616565 w 6063908"/>
              <a:gd name="connsiteY13" fmla="*/ 1560335 h 4575574"/>
              <a:gd name="connsiteX14" fmla="*/ 4560071 w 6063908"/>
              <a:gd name="connsiteY14" fmla="*/ 1640537 h 4575574"/>
              <a:gd name="connsiteX15" fmla="*/ 4471799 w 6063908"/>
              <a:gd name="connsiteY15" fmla="*/ 1618358 h 4575574"/>
              <a:gd name="connsiteX16" fmla="*/ 4567298 w 6063908"/>
              <a:gd name="connsiteY16" fmla="*/ 1545006 h 4575574"/>
              <a:gd name="connsiteX17" fmla="*/ 5918730 w 6063908"/>
              <a:gd name="connsiteY17" fmla="*/ 849321 h 4575574"/>
              <a:gd name="connsiteX18" fmla="*/ 5944922 w 6063908"/>
              <a:gd name="connsiteY18" fmla="*/ 854483 h 4575574"/>
              <a:gd name="connsiteX19" fmla="*/ 5923179 w 6063908"/>
              <a:gd name="connsiteY19" fmla="*/ 862305 h 4575574"/>
              <a:gd name="connsiteX20" fmla="*/ 5902335 w 6063908"/>
              <a:gd name="connsiteY20" fmla="*/ 856028 h 4575574"/>
              <a:gd name="connsiteX21" fmla="*/ 5904439 w 6063908"/>
              <a:gd name="connsiteY21" fmla="*/ 849731 h 4575574"/>
              <a:gd name="connsiteX22" fmla="*/ 5918730 w 6063908"/>
              <a:gd name="connsiteY22" fmla="*/ 849321 h 4575574"/>
              <a:gd name="connsiteX23" fmla="*/ 1954968 w 6063908"/>
              <a:gd name="connsiteY23" fmla="*/ 580161 h 4575574"/>
              <a:gd name="connsiteX24" fmla="*/ 1980234 w 6063908"/>
              <a:gd name="connsiteY24" fmla="*/ 583184 h 4575574"/>
              <a:gd name="connsiteX25" fmla="*/ 1942549 w 6063908"/>
              <a:gd name="connsiteY25" fmla="*/ 636684 h 4575574"/>
              <a:gd name="connsiteX26" fmla="*/ 1927092 w 6063908"/>
              <a:gd name="connsiteY26" fmla="*/ 596404 h 4575574"/>
              <a:gd name="connsiteX27" fmla="*/ 1954968 w 6063908"/>
              <a:gd name="connsiteY27" fmla="*/ 580161 h 4575574"/>
              <a:gd name="connsiteX28" fmla="*/ 1948410 w 6063908"/>
              <a:gd name="connsiteY28" fmla="*/ 480868 h 4575574"/>
              <a:gd name="connsiteX29" fmla="*/ 1999291 w 6063908"/>
              <a:gd name="connsiteY29" fmla="*/ 556129 h 4575574"/>
              <a:gd name="connsiteX30" fmla="*/ 1948410 w 6063908"/>
              <a:gd name="connsiteY30" fmla="*/ 480868 h 4575574"/>
              <a:gd name="connsiteX31" fmla="*/ 6012625 w 6063908"/>
              <a:gd name="connsiteY31" fmla="*/ 20895 h 4575574"/>
              <a:gd name="connsiteX32" fmla="*/ 6016483 w 6063908"/>
              <a:gd name="connsiteY32" fmla="*/ 23612 h 4575574"/>
              <a:gd name="connsiteX33" fmla="*/ 6015391 w 6063908"/>
              <a:gd name="connsiteY33" fmla="*/ 25162 h 4575574"/>
              <a:gd name="connsiteX34" fmla="*/ 6011534 w 6063908"/>
              <a:gd name="connsiteY34" fmla="*/ 22445 h 4575574"/>
              <a:gd name="connsiteX35" fmla="*/ 5924225 w 6063908"/>
              <a:gd name="connsiteY35" fmla="*/ 0 h 4575574"/>
              <a:gd name="connsiteX36" fmla="*/ 5929231 w 6063908"/>
              <a:gd name="connsiteY36" fmla="*/ 14840 h 4575574"/>
              <a:gd name="connsiteX37" fmla="*/ 5974571 w 6063908"/>
              <a:gd name="connsiteY37" fmla="*/ 74918 h 4575574"/>
              <a:gd name="connsiteX38" fmla="*/ 5918044 w 6063908"/>
              <a:gd name="connsiteY38" fmla="*/ 155168 h 4575574"/>
              <a:gd name="connsiteX39" fmla="*/ 5848603 w 6063908"/>
              <a:gd name="connsiteY39" fmla="*/ 106255 h 4575574"/>
              <a:gd name="connsiteX40" fmla="*/ 5962713 w 6063908"/>
              <a:gd name="connsiteY40" fmla="*/ 386744 h 4575574"/>
              <a:gd name="connsiteX41" fmla="*/ 6013309 w 6063908"/>
              <a:gd name="connsiteY41" fmla="*/ 462407 h 4575574"/>
              <a:gd name="connsiteX42" fmla="*/ 6063908 w 6063908"/>
              <a:gd name="connsiteY42" fmla="*/ 538071 h 4575574"/>
              <a:gd name="connsiteX43" fmla="*/ 5937941 w 6063908"/>
              <a:gd name="connsiteY43" fmla="*/ 569408 h 4575574"/>
              <a:gd name="connsiteX44" fmla="*/ 5799059 w 6063908"/>
              <a:gd name="connsiteY44" fmla="*/ 471581 h 4575574"/>
              <a:gd name="connsiteX45" fmla="*/ 5780217 w 6063908"/>
              <a:gd name="connsiteY45" fmla="*/ 498330 h 4575574"/>
              <a:gd name="connsiteX46" fmla="*/ 5849656 w 6063908"/>
              <a:gd name="connsiteY46" fmla="*/ 547243 h 4575574"/>
              <a:gd name="connsiteX47" fmla="*/ 5881414 w 6063908"/>
              <a:gd name="connsiteY47" fmla="*/ 649657 h 4575574"/>
              <a:gd name="connsiteX48" fmla="*/ 5894325 w 6063908"/>
              <a:gd name="connsiteY48" fmla="*/ 778820 h 4575574"/>
              <a:gd name="connsiteX49" fmla="*/ 5944922 w 6063908"/>
              <a:gd name="connsiteY49" fmla="*/ 854483 h 4575574"/>
              <a:gd name="connsiteX50" fmla="*/ 5856640 w 6063908"/>
              <a:gd name="connsiteY50" fmla="*/ 832320 h 4575574"/>
              <a:gd name="connsiteX51" fmla="*/ 5893717 w 6063908"/>
              <a:gd name="connsiteY51" fmla="*/ 853433 h 4575574"/>
              <a:gd name="connsiteX52" fmla="*/ 5902335 w 6063908"/>
              <a:gd name="connsiteY52" fmla="*/ 856028 h 4575574"/>
              <a:gd name="connsiteX53" fmla="*/ 5900042 w 6063908"/>
              <a:gd name="connsiteY53" fmla="*/ 862891 h 4575574"/>
              <a:gd name="connsiteX54" fmla="*/ 5907239 w 6063908"/>
              <a:gd name="connsiteY54" fmla="*/ 907983 h 4575574"/>
              <a:gd name="connsiteX55" fmla="*/ 5837797 w 6063908"/>
              <a:gd name="connsiteY55" fmla="*/ 859070 h 4575574"/>
              <a:gd name="connsiteX56" fmla="*/ 5818955 w 6063908"/>
              <a:gd name="connsiteY56" fmla="*/ 885820 h 4575574"/>
              <a:gd name="connsiteX57" fmla="*/ 5800113 w 6063908"/>
              <a:gd name="connsiteY57" fmla="*/ 912569 h 4575574"/>
              <a:gd name="connsiteX58" fmla="*/ 5781271 w 6063908"/>
              <a:gd name="connsiteY58" fmla="*/ 939320 h 4575574"/>
              <a:gd name="connsiteX59" fmla="*/ 5692988 w 6063908"/>
              <a:gd name="connsiteY59" fmla="*/ 917155 h 4575574"/>
              <a:gd name="connsiteX60" fmla="*/ 5655302 w 6063908"/>
              <a:gd name="connsiteY60" fmla="*/ 970655 h 4575574"/>
              <a:gd name="connsiteX61" fmla="*/ 5529335 w 6063908"/>
              <a:gd name="connsiteY61" fmla="*/ 1001991 h 4575574"/>
              <a:gd name="connsiteX62" fmla="*/ 5529253 w 6063908"/>
              <a:gd name="connsiteY62" fmla="*/ 1002107 h 4575574"/>
              <a:gd name="connsiteX63" fmla="*/ 5510492 w 6063908"/>
              <a:gd name="connsiteY63" fmla="*/ 1028741 h 4575574"/>
              <a:gd name="connsiteX64" fmla="*/ 5315084 w 6063908"/>
              <a:gd name="connsiteY64" fmla="*/ 1011163 h 4575574"/>
              <a:gd name="connsiteX65" fmla="*/ 5296241 w 6063908"/>
              <a:gd name="connsiteY65" fmla="*/ 1037914 h 4575574"/>
              <a:gd name="connsiteX66" fmla="*/ 5207959 w 6063908"/>
              <a:gd name="connsiteY66" fmla="*/ 1015750 h 4575574"/>
              <a:gd name="connsiteX67" fmla="*/ 5170274 w 6063908"/>
              <a:gd name="connsiteY67" fmla="*/ 1069250 h 4575574"/>
              <a:gd name="connsiteX68" fmla="*/ 5081991 w 6063908"/>
              <a:gd name="connsiteY68" fmla="*/ 1047086 h 4575574"/>
              <a:gd name="connsiteX69" fmla="*/ 5044305 w 6063908"/>
              <a:gd name="connsiteY69" fmla="*/ 1100585 h 4575574"/>
              <a:gd name="connsiteX70" fmla="*/ 4956023 w 6063908"/>
              <a:gd name="connsiteY70" fmla="*/ 1078422 h 4575574"/>
              <a:gd name="connsiteX71" fmla="*/ 4848897 w 6063908"/>
              <a:gd name="connsiteY71" fmla="*/ 1083008 h 4575574"/>
              <a:gd name="connsiteX72" fmla="*/ 4817143 w 6063908"/>
              <a:gd name="connsiteY72" fmla="*/ 980595 h 4575574"/>
              <a:gd name="connsiteX73" fmla="*/ 4728859 w 6063908"/>
              <a:gd name="connsiteY73" fmla="*/ 958431 h 4575574"/>
              <a:gd name="connsiteX74" fmla="*/ 4741772 w 6063908"/>
              <a:gd name="connsiteY74" fmla="*/ 1087594 h 4575574"/>
              <a:gd name="connsiteX75" fmla="*/ 4685245 w 6063908"/>
              <a:gd name="connsiteY75" fmla="*/ 1167845 h 4575574"/>
              <a:gd name="connsiteX76" fmla="*/ 4628717 w 6063908"/>
              <a:gd name="connsiteY76" fmla="*/ 1248094 h 4575574"/>
              <a:gd name="connsiteX77" fmla="*/ 4591031 w 6063908"/>
              <a:gd name="connsiteY77" fmla="*/ 1301593 h 4575574"/>
              <a:gd name="connsiteX78" fmla="*/ 4641629 w 6063908"/>
              <a:gd name="connsiteY78" fmla="*/ 1377257 h 4575574"/>
              <a:gd name="connsiteX79" fmla="*/ 4603945 w 6063908"/>
              <a:gd name="connsiteY79" fmla="*/ 1430757 h 4575574"/>
              <a:gd name="connsiteX80" fmla="*/ 4496819 w 6063908"/>
              <a:gd name="connsiteY80" fmla="*/ 1435342 h 4575574"/>
              <a:gd name="connsiteX81" fmla="*/ 4477976 w 6063908"/>
              <a:gd name="connsiteY81" fmla="*/ 1462093 h 4575574"/>
              <a:gd name="connsiteX82" fmla="*/ 4421448 w 6063908"/>
              <a:gd name="connsiteY82" fmla="*/ 1542342 h 4575574"/>
              <a:gd name="connsiteX83" fmla="*/ 4364921 w 6063908"/>
              <a:gd name="connsiteY83" fmla="*/ 1622591 h 4575574"/>
              <a:gd name="connsiteX84" fmla="*/ 4308394 w 6063908"/>
              <a:gd name="connsiteY84" fmla="*/ 1702841 h 4575574"/>
              <a:gd name="connsiteX85" fmla="*/ 4220110 w 6063908"/>
              <a:gd name="connsiteY85" fmla="*/ 1680678 h 4575574"/>
              <a:gd name="connsiteX86" fmla="*/ 4112986 w 6063908"/>
              <a:gd name="connsiteY86" fmla="*/ 1685264 h 4575574"/>
              <a:gd name="connsiteX87" fmla="*/ 4094144 w 6063908"/>
              <a:gd name="connsiteY87" fmla="*/ 1712014 h 4575574"/>
              <a:gd name="connsiteX88" fmla="*/ 4182427 w 6063908"/>
              <a:gd name="connsiteY88" fmla="*/ 1734178 h 4575574"/>
              <a:gd name="connsiteX89" fmla="*/ 4200826 w 6063908"/>
              <a:gd name="connsiteY89" fmla="*/ 1708056 h 4575574"/>
              <a:gd name="connsiteX90" fmla="*/ 4251707 w 6063908"/>
              <a:gd name="connsiteY90" fmla="*/ 1783316 h 4575574"/>
              <a:gd name="connsiteX91" fmla="*/ 4182267 w 6063908"/>
              <a:gd name="connsiteY91" fmla="*/ 1734403 h 4575574"/>
              <a:gd name="connsiteX92" fmla="*/ 4163583 w 6063908"/>
              <a:gd name="connsiteY92" fmla="*/ 1760928 h 4575574"/>
              <a:gd name="connsiteX93" fmla="*/ 4138355 w 6063908"/>
              <a:gd name="connsiteY93" fmla="*/ 1786709 h 4575574"/>
              <a:gd name="connsiteX94" fmla="*/ 4090464 w 6063908"/>
              <a:gd name="connsiteY94" fmla="*/ 1779460 h 4575574"/>
              <a:gd name="connsiteX95" fmla="*/ 4018773 w 6063908"/>
              <a:gd name="connsiteY95" fmla="*/ 1819013 h 4575574"/>
              <a:gd name="connsiteX96" fmla="*/ 4117219 w 6063908"/>
              <a:gd name="connsiteY96" fmla="*/ 1808312 h 4575574"/>
              <a:gd name="connsiteX97" fmla="*/ 4138355 w 6063908"/>
              <a:gd name="connsiteY97" fmla="*/ 1786709 h 4575574"/>
              <a:gd name="connsiteX98" fmla="*/ 4144742 w 6063908"/>
              <a:gd name="connsiteY98" fmla="*/ 1787677 h 4575574"/>
              <a:gd name="connsiteX99" fmla="*/ 4163583 w 6063908"/>
              <a:gd name="connsiteY99" fmla="*/ 1760928 h 4575574"/>
              <a:gd name="connsiteX100" fmla="*/ 4340150 w 6063908"/>
              <a:gd name="connsiteY100" fmla="*/ 1805255 h 4575574"/>
              <a:gd name="connsiteX101" fmla="*/ 4447274 w 6063908"/>
              <a:gd name="connsiteY101" fmla="*/ 1800668 h 4575574"/>
              <a:gd name="connsiteX102" fmla="*/ 4516715 w 6063908"/>
              <a:gd name="connsiteY102" fmla="*/ 1849582 h 4575574"/>
              <a:gd name="connsiteX103" fmla="*/ 4460187 w 6063908"/>
              <a:gd name="connsiteY103" fmla="*/ 1929832 h 4575574"/>
              <a:gd name="connsiteX104" fmla="*/ 4441344 w 6063908"/>
              <a:gd name="connsiteY104" fmla="*/ 1956582 h 4575574"/>
              <a:gd name="connsiteX105" fmla="*/ 4422502 w 6063908"/>
              <a:gd name="connsiteY105" fmla="*/ 1983331 h 4575574"/>
              <a:gd name="connsiteX106" fmla="*/ 4403658 w 6063908"/>
              <a:gd name="connsiteY106" fmla="*/ 2010082 h 4575574"/>
              <a:gd name="connsiteX107" fmla="*/ 4240007 w 6063908"/>
              <a:gd name="connsiteY107" fmla="*/ 2094917 h 4575574"/>
              <a:gd name="connsiteX108" fmla="*/ 4221165 w 6063908"/>
              <a:gd name="connsiteY108" fmla="*/ 2121666 h 4575574"/>
              <a:gd name="connsiteX109" fmla="*/ 4209387 w 6063908"/>
              <a:gd name="connsiteY109" fmla="*/ 2138384 h 4575574"/>
              <a:gd name="connsiteX110" fmla="*/ 4178285 w 6063908"/>
              <a:gd name="connsiteY110" fmla="*/ 2141711 h 4575574"/>
              <a:gd name="connsiteX111" fmla="*/ 4174978 w 6063908"/>
              <a:gd name="connsiteY111" fmla="*/ 2120401 h 4575574"/>
              <a:gd name="connsiteX112" fmla="*/ 4157654 w 6063908"/>
              <a:gd name="connsiteY112" fmla="*/ 1916841 h 4575574"/>
              <a:gd name="connsiteX113" fmla="*/ 4101126 w 6063908"/>
              <a:gd name="connsiteY113" fmla="*/ 1997090 h 4575574"/>
              <a:gd name="connsiteX114" fmla="*/ 4025755 w 6063908"/>
              <a:gd name="connsiteY114" fmla="*/ 2104089 h 4575574"/>
              <a:gd name="connsiteX115" fmla="*/ 4076353 w 6063908"/>
              <a:gd name="connsiteY115" fmla="*/ 2179753 h 4575574"/>
              <a:gd name="connsiteX116" fmla="*/ 4108109 w 6063908"/>
              <a:gd name="connsiteY116" fmla="*/ 2282167 h 4575574"/>
              <a:gd name="connsiteX117" fmla="*/ 3893858 w 6063908"/>
              <a:gd name="connsiteY117" fmla="*/ 2291339 h 4575574"/>
              <a:gd name="connsiteX118" fmla="*/ 3944456 w 6063908"/>
              <a:gd name="connsiteY118" fmla="*/ 2367001 h 4575574"/>
              <a:gd name="connsiteX119" fmla="*/ 4013897 w 6063908"/>
              <a:gd name="connsiteY119" fmla="*/ 2415915 h 4575574"/>
              <a:gd name="connsiteX120" fmla="*/ 3906771 w 6063908"/>
              <a:gd name="connsiteY120" fmla="*/ 2420501 h 4575574"/>
              <a:gd name="connsiteX121" fmla="*/ 3887929 w 6063908"/>
              <a:gd name="connsiteY121" fmla="*/ 2447251 h 4575574"/>
              <a:gd name="connsiteX122" fmla="*/ 3850244 w 6063908"/>
              <a:gd name="connsiteY122" fmla="*/ 2500751 h 4575574"/>
              <a:gd name="connsiteX123" fmla="*/ 3812559 w 6063908"/>
              <a:gd name="connsiteY123" fmla="*/ 2554251 h 4575574"/>
              <a:gd name="connsiteX124" fmla="*/ 3881999 w 6063908"/>
              <a:gd name="connsiteY124" fmla="*/ 2603164 h 4575574"/>
              <a:gd name="connsiteX125" fmla="*/ 3951439 w 6063908"/>
              <a:gd name="connsiteY125" fmla="*/ 2652078 h 4575574"/>
              <a:gd name="connsiteX126" fmla="*/ 3963216 w 6063908"/>
              <a:gd name="connsiteY126" fmla="*/ 2635359 h 4575574"/>
              <a:gd name="connsiteX127" fmla="*/ 3970282 w 6063908"/>
              <a:gd name="connsiteY127" fmla="*/ 2625328 h 4575574"/>
              <a:gd name="connsiteX128" fmla="*/ 4089266 w 6063908"/>
              <a:gd name="connsiteY128" fmla="*/ 2308916 h 4575574"/>
              <a:gd name="connsiteX129" fmla="*/ 4126952 w 6063908"/>
              <a:gd name="connsiteY129" fmla="*/ 2255416 h 4575574"/>
              <a:gd name="connsiteX130" fmla="*/ 4196392 w 6063908"/>
              <a:gd name="connsiteY130" fmla="*/ 2304329 h 4575574"/>
              <a:gd name="connsiteX131" fmla="*/ 4209305 w 6063908"/>
              <a:gd name="connsiteY131" fmla="*/ 2433492 h 4575574"/>
              <a:gd name="connsiteX132" fmla="*/ 4121022 w 6063908"/>
              <a:gd name="connsiteY132" fmla="*/ 2411329 h 4575574"/>
              <a:gd name="connsiteX133" fmla="*/ 4152777 w 6063908"/>
              <a:gd name="connsiteY133" fmla="*/ 2513742 h 4575574"/>
              <a:gd name="connsiteX134" fmla="*/ 4133933 w 6063908"/>
              <a:gd name="connsiteY134" fmla="*/ 2540492 h 4575574"/>
              <a:gd name="connsiteX135" fmla="*/ 4096249 w 6063908"/>
              <a:gd name="connsiteY135" fmla="*/ 2593992 h 4575574"/>
              <a:gd name="connsiteX136" fmla="*/ 4077406 w 6063908"/>
              <a:gd name="connsiteY136" fmla="*/ 2620742 h 4575574"/>
              <a:gd name="connsiteX137" fmla="*/ 4020879 w 6063908"/>
              <a:gd name="connsiteY137" fmla="*/ 2700991 h 4575574"/>
              <a:gd name="connsiteX138" fmla="*/ 4002036 w 6063908"/>
              <a:gd name="connsiteY138" fmla="*/ 2727741 h 4575574"/>
              <a:gd name="connsiteX139" fmla="*/ 4033792 w 6063908"/>
              <a:gd name="connsiteY139" fmla="*/ 2830154 h 4575574"/>
              <a:gd name="connsiteX140" fmla="*/ 4014949 w 6063908"/>
              <a:gd name="connsiteY140" fmla="*/ 2856904 h 4575574"/>
              <a:gd name="connsiteX141" fmla="*/ 4084389 w 6063908"/>
              <a:gd name="connsiteY141" fmla="*/ 2905818 h 4575574"/>
              <a:gd name="connsiteX142" fmla="*/ 3996107 w 6063908"/>
              <a:gd name="connsiteY142" fmla="*/ 2883653 h 4575574"/>
              <a:gd name="connsiteX143" fmla="*/ 4046704 w 6063908"/>
              <a:gd name="connsiteY143" fmla="*/ 2959318 h 4575574"/>
              <a:gd name="connsiteX144" fmla="*/ 4078459 w 6063908"/>
              <a:gd name="connsiteY144" fmla="*/ 3061731 h 4575574"/>
              <a:gd name="connsiteX145" fmla="*/ 4047840 w 6063908"/>
              <a:gd name="connsiteY145" fmla="*/ 3105199 h 4575574"/>
              <a:gd name="connsiteX146" fmla="*/ 4040775 w 6063908"/>
              <a:gd name="connsiteY146" fmla="*/ 3115230 h 4575574"/>
              <a:gd name="connsiteX147" fmla="*/ 4032094 w 6063908"/>
              <a:gd name="connsiteY147" fmla="*/ 3109115 h 4575574"/>
              <a:gd name="connsiteX148" fmla="*/ 4011480 w 6063908"/>
              <a:gd name="connsiteY148" fmla="*/ 3094595 h 4575574"/>
              <a:gd name="connsiteX149" fmla="*/ 4000629 w 6063908"/>
              <a:gd name="connsiteY149" fmla="*/ 3086952 h 4575574"/>
              <a:gd name="connsiteX150" fmla="*/ 3971334 w 6063908"/>
              <a:gd name="connsiteY150" fmla="*/ 3066317 h 4575574"/>
              <a:gd name="connsiteX151" fmla="*/ 3952491 w 6063908"/>
              <a:gd name="connsiteY151" fmla="*/ 3093067 h 4575574"/>
              <a:gd name="connsiteX152" fmla="*/ 3901894 w 6063908"/>
              <a:gd name="connsiteY152" fmla="*/ 3017403 h 4575574"/>
              <a:gd name="connsiteX153" fmla="*/ 3920736 w 6063908"/>
              <a:gd name="connsiteY153" fmla="*/ 2990654 h 4575574"/>
              <a:gd name="connsiteX154" fmla="*/ 3794769 w 6063908"/>
              <a:gd name="connsiteY154" fmla="*/ 3021990 h 4575574"/>
              <a:gd name="connsiteX155" fmla="*/ 3757083 w 6063908"/>
              <a:gd name="connsiteY155" fmla="*/ 3075490 h 4575574"/>
              <a:gd name="connsiteX156" fmla="*/ 3687643 w 6063908"/>
              <a:gd name="connsiteY156" fmla="*/ 3026576 h 4575574"/>
              <a:gd name="connsiteX157" fmla="*/ 3725328 w 6063908"/>
              <a:gd name="connsiteY157" fmla="*/ 2973077 h 4575574"/>
              <a:gd name="connsiteX158" fmla="*/ 3567605 w 6063908"/>
              <a:gd name="connsiteY158" fmla="*/ 2901998 h 4575574"/>
              <a:gd name="connsiteX159" fmla="*/ 3548763 w 6063908"/>
              <a:gd name="connsiteY159" fmla="*/ 2928749 h 4575574"/>
              <a:gd name="connsiteX160" fmla="*/ 3517008 w 6063908"/>
              <a:gd name="connsiteY160" fmla="*/ 2826336 h 4575574"/>
              <a:gd name="connsiteX161" fmla="*/ 3498166 w 6063908"/>
              <a:gd name="connsiteY161" fmla="*/ 2853085 h 4575574"/>
              <a:gd name="connsiteX162" fmla="*/ 3353354 w 6063908"/>
              <a:gd name="connsiteY162" fmla="*/ 2911172 h 4575574"/>
              <a:gd name="connsiteX163" fmla="*/ 3403952 w 6063908"/>
              <a:gd name="connsiteY163" fmla="*/ 2986835 h 4575574"/>
              <a:gd name="connsiteX164" fmla="*/ 3473393 w 6063908"/>
              <a:gd name="connsiteY164" fmla="*/ 3035749 h 4575574"/>
              <a:gd name="connsiteX165" fmla="*/ 3385110 w 6063908"/>
              <a:gd name="connsiteY165" fmla="*/ 3013585 h 4575574"/>
              <a:gd name="connsiteX166" fmla="*/ 3454550 w 6063908"/>
              <a:gd name="connsiteY166" fmla="*/ 3062499 h 4575574"/>
              <a:gd name="connsiteX167" fmla="*/ 3561675 w 6063908"/>
              <a:gd name="connsiteY167" fmla="*/ 3057912 h 4575574"/>
              <a:gd name="connsiteX168" fmla="*/ 3612273 w 6063908"/>
              <a:gd name="connsiteY168" fmla="*/ 3133576 h 4575574"/>
              <a:gd name="connsiteX169" fmla="*/ 3631115 w 6063908"/>
              <a:gd name="connsiteY169" fmla="*/ 3106825 h 4575574"/>
              <a:gd name="connsiteX170" fmla="*/ 3593431 w 6063908"/>
              <a:gd name="connsiteY170" fmla="*/ 3160326 h 4575574"/>
              <a:gd name="connsiteX171" fmla="*/ 3700556 w 6063908"/>
              <a:gd name="connsiteY171" fmla="*/ 3155739 h 4575574"/>
              <a:gd name="connsiteX172" fmla="*/ 3769996 w 6063908"/>
              <a:gd name="connsiteY172" fmla="*/ 3204653 h 4575574"/>
              <a:gd name="connsiteX173" fmla="*/ 3801751 w 6063908"/>
              <a:gd name="connsiteY173" fmla="*/ 3307066 h 4575574"/>
              <a:gd name="connsiteX174" fmla="*/ 3782908 w 6063908"/>
              <a:gd name="connsiteY174" fmla="*/ 3333816 h 4575574"/>
              <a:gd name="connsiteX175" fmla="*/ 3694626 w 6063908"/>
              <a:gd name="connsiteY175" fmla="*/ 3311652 h 4575574"/>
              <a:gd name="connsiteX176" fmla="*/ 3675783 w 6063908"/>
              <a:gd name="connsiteY176" fmla="*/ 3338402 h 4575574"/>
              <a:gd name="connsiteX177" fmla="*/ 3726381 w 6063908"/>
              <a:gd name="connsiteY177" fmla="*/ 3414066 h 4575574"/>
              <a:gd name="connsiteX178" fmla="*/ 3638099 w 6063908"/>
              <a:gd name="connsiteY178" fmla="*/ 3391901 h 4575574"/>
              <a:gd name="connsiteX179" fmla="*/ 3619256 w 6063908"/>
              <a:gd name="connsiteY179" fmla="*/ 3418652 h 4575574"/>
              <a:gd name="connsiteX180" fmla="*/ 3562728 w 6063908"/>
              <a:gd name="connsiteY180" fmla="*/ 3498902 h 4575574"/>
              <a:gd name="connsiteX181" fmla="*/ 3493288 w 6063908"/>
              <a:gd name="connsiteY181" fmla="*/ 3449988 h 4575574"/>
              <a:gd name="connsiteX182" fmla="*/ 3543886 w 6063908"/>
              <a:gd name="connsiteY182" fmla="*/ 3525651 h 4575574"/>
              <a:gd name="connsiteX183" fmla="*/ 3525043 w 6063908"/>
              <a:gd name="connsiteY183" fmla="*/ 3552401 h 4575574"/>
              <a:gd name="connsiteX184" fmla="*/ 3455603 w 6063908"/>
              <a:gd name="connsiteY184" fmla="*/ 3503488 h 4575574"/>
              <a:gd name="connsiteX185" fmla="*/ 3506201 w 6063908"/>
              <a:gd name="connsiteY185" fmla="*/ 3579151 h 4575574"/>
              <a:gd name="connsiteX186" fmla="*/ 3487358 w 6063908"/>
              <a:gd name="connsiteY186" fmla="*/ 3605900 h 4575574"/>
              <a:gd name="connsiteX187" fmla="*/ 3468515 w 6063908"/>
              <a:gd name="connsiteY187" fmla="*/ 3632651 h 4575574"/>
              <a:gd name="connsiteX188" fmla="*/ 3449673 w 6063908"/>
              <a:gd name="connsiteY188" fmla="*/ 3659400 h 4575574"/>
              <a:gd name="connsiteX189" fmla="*/ 3430830 w 6063908"/>
              <a:gd name="connsiteY189" fmla="*/ 3686151 h 4575574"/>
              <a:gd name="connsiteX190" fmla="*/ 3304862 w 6063908"/>
              <a:gd name="connsiteY190" fmla="*/ 3717487 h 4575574"/>
              <a:gd name="connsiteX191" fmla="*/ 3374302 w 6063908"/>
              <a:gd name="connsiteY191" fmla="*/ 3766401 h 4575574"/>
              <a:gd name="connsiteX192" fmla="*/ 3286020 w 6063908"/>
              <a:gd name="connsiteY192" fmla="*/ 3744236 h 4575574"/>
              <a:gd name="connsiteX193" fmla="*/ 3267178 w 6063908"/>
              <a:gd name="connsiteY193" fmla="*/ 3770986 h 4575574"/>
              <a:gd name="connsiteX194" fmla="*/ 3210650 w 6063908"/>
              <a:gd name="connsiteY194" fmla="*/ 3851236 h 4575574"/>
              <a:gd name="connsiteX195" fmla="*/ 3293002 w 6063908"/>
              <a:gd name="connsiteY195" fmla="*/ 4029313 h 4575574"/>
              <a:gd name="connsiteX196" fmla="*/ 3274160 w 6063908"/>
              <a:gd name="connsiteY196" fmla="*/ 4056062 h 4575574"/>
              <a:gd name="connsiteX197" fmla="*/ 3287073 w 6063908"/>
              <a:gd name="connsiteY197" fmla="*/ 4185225 h 4575574"/>
              <a:gd name="connsiteX198" fmla="*/ 3230545 w 6063908"/>
              <a:gd name="connsiteY198" fmla="*/ 4265475 h 4575574"/>
              <a:gd name="connsiteX199" fmla="*/ 3142263 w 6063908"/>
              <a:gd name="connsiteY199" fmla="*/ 4243311 h 4575574"/>
              <a:gd name="connsiteX200" fmla="*/ 3192860 w 6063908"/>
              <a:gd name="connsiteY200" fmla="*/ 4318974 h 4575574"/>
              <a:gd name="connsiteX201" fmla="*/ 3123420 w 6063908"/>
              <a:gd name="connsiteY201" fmla="*/ 4270061 h 4575574"/>
              <a:gd name="connsiteX202" fmla="*/ 3155175 w 6063908"/>
              <a:gd name="connsiteY202" fmla="*/ 4372474 h 4575574"/>
              <a:gd name="connsiteX203" fmla="*/ 3085735 w 6063908"/>
              <a:gd name="connsiteY203" fmla="*/ 4323561 h 4575574"/>
              <a:gd name="connsiteX204" fmla="*/ 3066892 w 6063908"/>
              <a:gd name="connsiteY204" fmla="*/ 4350311 h 4575574"/>
              <a:gd name="connsiteX205" fmla="*/ 2940924 w 6063908"/>
              <a:gd name="connsiteY205" fmla="*/ 4381647 h 4575574"/>
              <a:gd name="connsiteX206" fmla="*/ 2852642 w 6063908"/>
              <a:gd name="connsiteY206" fmla="*/ 4359483 h 4575574"/>
              <a:gd name="connsiteX207" fmla="*/ 2726674 w 6063908"/>
              <a:gd name="connsiteY207" fmla="*/ 4390820 h 4575574"/>
              <a:gd name="connsiteX208" fmla="*/ 2688989 w 6063908"/>
              <a:gd name="connsiteY208" fmla="*/ 4444319 h 4575574"/>
              <a:gd name="connsiteX209" fmla="*/ 2581864 w 6063908"/>
              <a:gd name="connsiteY209" fmla="*/ 4448904 h 4575574"/>
              <a:gd name="connsiteX210" fmla="*/ 2544179 w 6063908"/>
              <a:gd name="connsiteY210" fmla="*/ 4502405 h 4575574"/>
              <a:gd name="connsiteX211" fmla="*/ 2418211 w 6063908"/>
              <a:gd name="connsiteY211" fmla="*/ 4533741 h 4575574"/>
              <a:gd name="connsiteX212" fmla="*/ 2437053 w 6063908"/>
              <a:gd name="connsiteY212" fmla="*/ 4506991 h 4575574"/>
              <a:gd name="connsiteX213" fmla="*/ 2329927 w 6063908"/>
              <a:gd name="connsiteY213" fmla="*/ 4511577 h 4575574"/>
              <a:gd name="connsiteX214" fmla="*/ 2311084 w 6063908"/>
              <a:gd name="connsiteY214" fmla="*/ 4538328 h 4575574"/>
              <a:gd name="connsiteX215" fmla="*/ 2292243 w 6063908"/>
              <a:gd name="connsiteY215" fmla="*/ 4565076 h 4575574"/>
              <a:gd name="connsiteX216" fmla="*/ 2185118 w 6063908"/>
              <a:gd name="connsiteY216" fmla="*/ 4569662 h 4575574"/>
              <a:gd name="connsiteX217" fmla="*/ 2096834 w 6063908"/>
              <a:gd name="connsiteY217" fmla="*/ 4547500 h 4575574"/>
              <a:gd name="connsiteX218" fmla="*/ 2027394 w 6063908"/>
              <a:gd name="connsiteY218" fmla="*/ 4498586 h 4575574"/>
              <a:gd name="connsiteX219" fmla="*/ 1939112 w 6063908"/>
              <a:gd name="connsiteY219" fmla="*/ 4476422 h 4575574"/>
              <a:gd name="connsiteX220" fmla="*/ 1869672 w 6063908"/>
              <a:gd name="connsiteY220" fmla="*/ 4427508 h 4575574"/>
              <a:gd name="connsiteX221" fmla="*/ 1711948 w 6063908"/>
              <a:gd name="connsiteY221" fmla="*/ 4356432 h 4575574"/>
              <a:gd name="connsiteX222" fmla="*/ 1573068 w 6063908"/>
              <a:gd name="connsiteY222" fmla="*/ 4258605 h 4575574"/>
              <a:gd name="connsiteX223" fmla="*/ 1484785 w 6063908"/>
              <a:gd name="connsiteY223" fmla="*/ 4236441 h 4575574"/>
              <a:gd name="connsiteX224" fmla="*/ 1434187 w 6063908"/>
              <a:gd name="connsiteY224" fmla="*/ 4160777 h 4575574"/>
              <a:gd name="connsiteX225" fmla="*/ 1364747 w 6063908"/>
              <a:gd name="connsiteY225" fmla="*/ 4111863 h 4575574"/>
              <a:gd name="connsiteX226" fmla="*/ 1276464 w 6063908"/>
              <a:gd name="connsiteY226" fmla="*/ 4089700 h 4575574"/>
              <a:gd name="connsiteX227" fmla="*/ 1207024 w 6063908"/>
              <a:gd name="connsiteY227" fmla="*/ 4040787 h 4575574"/>
              <a:gd name="connsiteX228" fmla="*/ 1137583 w 6063908"/>
              <a:gd name="connsiteY228" fmla="*/ 3991873 h 4575574"/>
              <a:gd name="connsiteX229" fmla="*/ 1068143 w 6063908"/>
              <a:gd name="connsiteY229" fmla="*/ 3942960 h 4575574"/>
              <a:gd name="connsiteX230" fmla="*/ 929263 w 6063908"/>
              <a:gd name="connsiteY230" fmla="*/ 3845133 h 4575574"/>
              <a:gd name="connsiteX231" fmla="*/ 739785 w 6063908"/>
              <a:gd name="connsiteY231" fmla="*/ 3671642 h 4575574"/>
              <a:gd name="connsiteX232" fmla="*/ 720943 w 6063908"/>
              <a:gd name="connsiteY232" fmla="*/ 3698393 h 4575574"/>
              <a:gd name="connsiteX233" fmla="*/ 582062 w 6063908"/>
              <a:gd name="connsiteY233" fmla="*/ 3600566 h 4575574"/>
              <a:gd name="connsiteX234" fmla="*/ 480867 w 6063908"/>
              <a:gd name="connsiteY234" fmla="*/ 3449238 h 4575574"/>
              <a:gd name="connsiteX235" fmla="*/ 291388 w 6063908"/>
              <a:gd name="connsiteY235" fmla="*/ 3275748 h 4575574"/>
              <a:gd name="connsiteX236" fmla="*/ 101911 w 6063908"/>
              <a:gd name="connsiteY236" fmla="*/ 3102257 h 4575574"/>
              <a:gd name="connsiteX237" fmla="*/ 51312 w 6063908"/>
              <a:gd name="connsiteY237" fmla="*/ 3026594 h 4575574"/>
              <a:gd name="connsiteX238" fmla="*/ 19557 w 6063908"/>
              <a:gd name="connsiteY238" fmla="*/ 2924181 h 4575574"/>
              <a:gd name="connsiteX239" fmla="*/ 6644 w 6063908"/>
              <a:gd name="connsiteY239" fmla="*/ 2795017 h 4575574"/>
              <a:gd name="connsiteX240" fmla="*/ 94928 w 6063908"/>
              <a:gd name="connsiteY240" fmla="*/ 2817182 h 4575574"/>
              <a:gd name="connsiteX241" fmla="*/ 44329 w 6063908"/>
              <a:gd name="connsiteY241" fmla="*/ 2741518 h 4575574"/>
              <a:gd name="connsiteX242" fmla="*/ 82014 w 6063908"/>
              <a:gd name="connsiteY242" fmla="*/ 2688018 h 4575574"/>
              <a:gd name="connsiteX243" fmla="*/ 189140 w 6063908"/>
              <a:gd name="connsiteY243" fmla="*/ 2683432 h 4575574"/>
              <a:gd name="connsiteX244" fmla="*/ 157384 w 6063908"/>
              <a:gd name="connsiteY244" fmla="*/ 2581019 h 4575574"/>
              <a:gd name="connsiteX245" fmla="*/ 213913 w 6063908"/>
              <a:gd name="connsiteY245" fmla="*/ 2500769 h 4575574"/>
              <a:gd name="connsiteX246" fmla="*/ 302195 w 6063908"/>
              <a:gd name="connsiteY246" fmla="*/ 2522934 h 4575574"/>
              <a:gd name="connsiteX247" fmla="*/ 396407 w 6063908"/>
              <a:gd name="connsiteY247" fmla="*/ 2389184 h 4575574"/>
              <a:gd name="connsiteX248" fmla="*/ 452935 w 6063908"/>
              <a:gd name="connsiteY248" fmla="*/ 2308934 h 4575574"/>
              <a:gd name="connsiteX249" fmla="*/ 522376 w 6063908"/>
              <a:gd name="connsiteY249" fmla="*/ 2357848 h 4575574"/>
              <a:gd name="connsiteX250" fmla="*/ 541218 w 6063908"/>
              <a:gd name="connsiteY250" fmla="*/ 2331098 h 4575574"/>
              <a:gd name="connsiteX251" fmla="*/ 616589 w 6063908"/>
              <a:gd name="connsiteY251" fmla="*/ 2224099 h 4575574"/>
              <a:gd name="connsiteX252" fmla="*/ 654273 w 6063908"/>
              <a:gd name="connsiteY252" fmla="*/ 2170600 h 4575574"/>
              <a:gd name="connsiteX253" fmla="*/ 673116 w 6063908"/>
              <a:gd name="connsiteY253" fmla="*/ 2143849 h 4575574"/>
              <a:gd name="connsiteX254" fmla="*/ 786171 w 6063908"/>
              <a:gd name="connsiteY254" fmla="*/ 1983349 h 4575574"/>
              <a:gd name="connsiteX255" fmla="*/ 842698 w 6063908"/>
              <a:gd name="connsiteY255" fmla="*/ 1903099 h 4575574"/>
              <a:gd name="connsiteX256" fmla="*/ 899225 w 6063908"/>
              <a:gd name="connsiteY256" fmla="*/ 1822850 h 4575574"/>
              <a:gd name="connsiteX257" fmla="*/ 974596 w 6063908"/>
              <a:gd name="connsiteY257" fmla="*/ 1715851 h 4575574"/>
              <a:gd name="connsiteX258" fmla="*/ 1106494 w 6063908"/>
              <a:gd name="connsiteY258" fmla="*/ 1528602 h 4575574"/>
              <a:gd name="connsiteX259" fmla="*/ 1439730 w 6063908"/>
              <a:gd name="connsiteY259" fmla="*/ 1203017 h 4575574"/>
              <a:gd name="connsiteX260" fmla="*/ 1477415 w 6063908"/>
              <a:gd name="connsiteY260" fmla="*/ 1149517 h 4575574"/>
              <a:gd name="connsiteX261" fmla="*/ 1641068 w 6063908"/>
              <a:gd name="connsiteY261" fmla="*/ 1064681 h 4575574"/>
              <a:gd name="connsiteX262" fmla="*/ 1653981 w 6063908"/>
              <a:gd name="connsiteY262" fmla="*/ 1193845 h 4575574"/>
              <a:gd name="connsiteX263" fmla="*/ 1691665 w 6063908"/>
              <a:gd name="connsiteY263" fmla="*/ 1140346 h 4575574"/>
              <a:gd name="connsiteX264" fmla="*/ 1767036 w 6063908"/>
              <a:gd name="connsiteY264" fmla="*/ 1033345 h 4575574"/>
              <a:gd name="connsiteX265" fmla="*/ 1697596 w 6063908"/>
              <a:gd name="connsiteY265" fmla="*/ 984432 h 4575574"/>
              <a:gd name="connsiteX266" fmla="*/ 1716438 w 6063908"/>
              <a:gd name="connsiteY266" fmla="*/ 957683 h 4575574"/>
              <a:gd name="connsiteX267" fmla="*/ 1628156 w 6063908"/>
              <a:gd name="connsiteY267" fmla="*/ 935518 h 4575574"/>
              <a:gd name="connsiteX268" fmla="*/ 1760053 w 6063908"/>
              <a:gd name="connsiteY268" fmla="*/ 748270 h 4575574"/>
              <a:gd name="connsiteX269" fmla="*/ 1942549 w 6063908"/>
              <a:gd name="connsiteY269" fmla="*/ 636684 h 4575574"/>
              <a:gd name="connsiteX270" fmla="*/ 1904864 w 6063908"/>
              <a:gd name="connsiteY270" fmla="*/ 690183 h 4575574"/>
              <a:gd name="connsiteX271" fmla="*/ 1974304 w 6063908"/>
              <a:gd name="connsiteY271" fmla="*/ 739096 h 4575574"/>
              <a:gd name="connsiteX272" fmla="*/ 1993147 w 6063908"/>
              <a:gd name="connsiteY272" fmla="*/ 712347 h 4575574"/>
              <a:gd name="connsiteX273" fmla="*/ 2011990 w 6063908"/>
              <a:gd name="connsiteY273" fmla="*/ 685597 h 4575574"/>
              <a:gd name="connsiteX274" fmla="*/ 2100272 w 6063908"/>
              <a:gd name="connsiteY274" fmla="*/ 707761 h 4575574"/>
              <a:gd name="connsiteX275" fmla="*/ 2137957 w 6063908"/>
              <a:gd name="connsiteY275" fmla="*/ 654260 h 4575574"/>
              <a:gd name="connsiteX276" fmla="*/ 2143887 w 6063908"/>
              <a:gd name="connsiteY276" fmla="*/ 498348 h 4575574"/>
              <a:gd name="connsiteX277" fmla="*/ 2125044 w 6063908"/>
              <a:gd name="connsiteY277" fmla="*/ 525098 h 4575574"/>
              <a:gd name="connsiteX278" fmla="*/ 2074447 w 6063908"/>
              <a:gd name="connsiteY278" fmla="*/ 449435 h 4575574"/>
              <a:gd name="connsiteX279" fmla="*/ 1948479 w 6063908"/>
              <a:gd name="connsiteY279" fmla="*/ 480771 h 4575574"/>
              <a:gd name="connsiteX280" fmla="*/ 2080377 w 6063908"/>
              <a:gd name="connsiteY280" fmla="*/ 293522 h 4575574"/>
              <a:gd name="connsiteX281" fmla="*/ 2080495 w 6063908"/>
              <a:gd name="connsiteY281" fmla="*/ 293338 h 4575574"/>
              <a:gd name="connsiteX282" fmla="*/ 2069652 w 6063908"/>
              <a:gd name="connsiteY282" fmla="*/ 285700 h 4575574"/>
              <a:gd name="connsiteX283" fmla="*/ 2011062 w 6063908"/>
              <a:gd name="connsiteY283" fmla="*/ 244430 h 4575574"/>
              <a:gd name="connsiteX284" fmla="*/ 2029621 w 6063908"/>
              <a:gd name="connsiteY284" fmla="*/ 218083 h 4575574"/>
              <a:gd name="connsiteX285" fmla="*/ 2080382 w 6063908"/>
              <a:gd name="connsiteY285" fmla="*/ 270468 h 4575574"/>
              <a:gd name="connsiteX286" fmla="*/ 2080502 w 6063908"/>
              <a:gd name="connsiteY286" fmla="*/ 293328 h 4575574"/>
              <a:gd name="connsiteX287" fmla="*/ 2231858 w 6063908"/>
              <a:gd name="connsiteY287" fmla="*/ 60033 h 4575574"/>
              <a:gd name="connsiteX288" fmla="*/ 2259414 w 6063908"/>
              <a:gd name="connsiteY288" fmla="*/ 0 h 4575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</a:cxnLst>
            <a:rect l="l" t="t" r="r" b="b"/>
            <a:pathLst>
              <a:path w="6063908" h="4575574">
                <a:moveTo>
                  <a:pt x="3618775" y="2976851"/>
                </a:moveTo>
                <a:lnTo>
                  <a:pt x="3622630" y="2979567"/>
                </a:lnTo>
                <a:lnTo>
                  <a:pt x="3621539" y="2981117"/>
                </a:lnTo>
                <a:lnTo>
                  <a:pt x="3617683" y="2978401"/>
                </a:lnTo>
                <a:close/>
                <a:moveTo>
                  <a:pt x="3981039" y="2333504"/>
                </a:moveTo>
                <a:cubicBezTo>
                  <a:pt x="3994358" y="2333031"/>
                  <a:pt x="4016358" y="2338674"/>
                  <a:pt x="4051078" y="2363131"/>
                </a:cubicBezTo>
                <a:cubicBezTo>
                  <a:pt x="4051078" y="2363131"/>
                  <a:pt x="3963078" y="2340563"/>
                  <a:pt x="4032518" y="2389477"/>
                </a:cubicBezTo>
                <a:cubicBezTo>
                  <a:pt x="4032518" y="2389477"/>
                  <a:pt x="4032518" y="2389477"/>
                  <a:pt x="3963078" y="2340563"/>
                </a:cubicBezTo>
                <a:cubicBezTo>
                  <a:pt x="3963078" y="2340563"/>
                  <a:pt x="3967718" y="2333977"/>
                  <a:pt x="3981039" y="2333504"/>
                </a:cubicBezTo>
                <a:close/>
                <a:moveTo>
                  <a:pt x="4178285" y="2141711"/>
                </a:moveTo>
                <a:lnTo>
                  <a:pt x="4183479" y="2175167"/>
                </a:lnTo>
                <a:cubicBezTo>
                  <a:pt x="4170829" y="2156249"/>
                  <a:pt x="4171200" y="2146505"/>
                  <a:pt x="4177786" y="2141765"/>
                </a:cubicBezTo>
                <a:close/>
                <a:moveTo>
                  <a:pt x="4567298" y="1545006"/>
                </a:moveTo>
                <a:cubicBezTo>
                  <a:pt x="4582653" y="1543948"/>
                  <a:pt x="4599205" y="1548106"/>
                  <a:pt x="4616565" y="1560335"/>
                </a:cubicBezTo>
                <a:cubicBezTo>
                  <a:pt x="4686005" y="1609248"/>
                  <a:pt x="4578902" y="1613803"/>
                  <a:pt x="4560071" y="1640537"/>
                </a:cubicBezTo>
                <a:cubicBezTo>
                  <a:pt x="4560071" y="1640537"/>
                  <a:pt x="4490630" y="1591623"/>
                  <a:pt x="4471799" y="1618358"/>
                </a:cubicBezTo>
                <a:cubicBezTo>
                  <a:pt x="4485922" y="1598306"/>
                  <a:pt x="4521232" y="1548181"/>
                  <a:pt x="4567298" y="1545006"/>
                </a:cubicBezTo>
                <a:close/>
                <a:moveTo>
                  <a:pt x="5918730" y="849321"/>
                </a:moveTo>
                <a:cubicBezTo>
                  <a:pt x="5925316" y="850053"/>
                  <a:pt x="5933886" y="851712"/>
                  <a:pt x="5944922" y="854483"/>
                </a:cubicBezTo>
                <a:cubicBezTo>
                  <a:pt x="5940213" y="861171"/>
                  <a:pt x="5932338" y="863129"/>
                  <a:pt x="5923179" y="862305"/>
                </a:cubicBezTo>
                <a:lnTo>
                  <a:pt x="5902335" y="856028"/>
                </a:lnTo>
                <a:lnTo>
                  <a:pt x="5904439" y="849731"/>
                </a:lnTo>
                <a:cubicBezTo>
                  <a:pt x="5907540" y="848788"/>
                  <a:pt x="5912143" y="848590"/>
                  <a:pt x="5918730" y="849321"/>
                </a:cubicBezTo>
                <a:close/>
                <a:moveTo>
                  <a:pt x="1954968" y="580161"/>
                </a:moveTo>
                <a:cubicBezTo>
                  <a:pt x="1967819" y="580067"/>
                  <a:pt x="1980234" y="583184"/>
                  <a:pt x="1980234" y="583184"/>
                </a:cubicBezTo>
                <a:lnTo>
                  <a:pt x="1942549" y="636684"/>
                </a:lnTo>
                <a:cubicBezTo>
                  <a:pt x="1929898" y="617767"/>
                  <a:pt x="1925929" y="604966"/>
                  <a:pt x="1927092" y="596404"/>
                </a:cubicBezTo>
                <a:cubicBezTo>
                  <a:pt x="1928833" y="583560"/>
                  <a:pt x="1942118" y="580255"/>
                  <a:pt x="1954968" y="580161"/>
                </a:cubicBezTo>
                <a:close/>
                <a:moveTo>
                  <a:pt x="1948410" y="480868"/>
                </a:moveTo>
                <a:cubicBezTo>
                  <a:pt x="2017851" y="529782"/>
                  <a:pt x="1999291" y="556129"/>
                  <a:pt x="1999291" y="556129"/>
                </a:cubicBezTo>
                <a:cubicBezTo>
                  <a:pt x="1929851" y="507216"/>
                  <a:pt x="1929851" y="507216"/>
                  <a:pt x="1948410" y="480868"/>
                </a:cubicBezTo>
                <a:close/>
                <a:moveTo>
                  <a:pt x="6012625" y="20895"/>
                </a:moveTo>
                <a:lnTo>
                  <a:pt x="6016483" y="23612"/>
                </a:lnTo>
                <a:lnTo>
                  <a:pt x="6015391" y="25162"/>
                </a:lnTo>
                <a:lnTo>
                  <a:pt x="6011534" y="22445"/>
                </a:lnTo>
                <a:close/>
                <a:moveTo>
                  <a:pt x="5924225" y="0"/>
                </a:moveTo>
                <a:lnTo>
                  <a:pt x="5929231" y="14840"/>
                </a:lnTo>
                <a:cubicBezTo>
                  <a:pt x="5949645" y="27342"/>
                  <a:pt x="6002836" y="34793"/>
                  <a:pt x="5974571" y="74918"/>
                </a:cubicBezTo>
                <a:cubicBezTo>
                  <a:pt x="5955730" y="101668"/>
                  <a:pt x="5936888" y="128418"/>
                  <a:pt x="5918044" y="155168"/>
                </a:cubicBezTo>
                <a:cubicBezTo>
                  <a:pt x="5918044" y="155168"/>
                  <a:pt x="5918044" y="155168"/>
                  <a:pt x="5848603" y="106255"/>
                </a:cubicBezTo>
                <a:cubicBezTo>
                  <a:pt x="5880358" y="208668"/>
                  <a:pt x="5930957" y="284331"/>
                  <a:pt x="5962713" y="386744"/>
                </a:cubicBezTo>
                <a:cubicBezTo>
                  <a:pt x="5981555" y="359994"/>
                  <a:pt x="6032153" y="435658"/>
                  <a:pt x="6013309" y="462407"/>
                </a:cubicBezTo>
                <a:cubicBezTo>
                  <a:pt x="5994468" y="489157"/>
                  <a:pt x="6063908" y="538071"/>
                  <a:pt x="6063908" y="538071"/>
                </a:cubicBezTo>
                <a:cubicBezTo>
                  <a:pt x="5975625" y="515907"/>
                  <a:pt x="6076820" y="667235"/>
                  <a:pt x="5937941" y="569408"/>
                </a:cubicBezTo>
                <a:cubicBezTo>
                  <a:pt x="5937941" y="569408"/>
                  <a:pt x="5887342" y="493745"/>
                  <a:pt x="5799059" y="471581"/>
                </a:cubicBezTo>
                <a:cubicBezTo>
                  <a:pt x="5780217" y="498330"/>
                  <a:pt x="5780217" y="498330"/>
                  <a:pt x="5780217" y="498330"/>
                </a:cubicBezTo>
                <a:cubicBezTo>
                  <a:pt x="5780217" y="498330"/>
                  <a:pt x="5849656" y="547243"/>
                  <a:pt x="5849656" y="547243"/>
                </a:cubicBezTo>
                <a:cubicBezTo>
                  <a:pt x="5830815" y="573993"/>
                  <a:pt x="5900256" y="622907"/>
                  <a:pt x="5881414" y="649657"/>
                </a:cubicBezTo>
                <a:cubicBezTo>
                  <a:pt x="5932011" y="725321"/>
                  <a:pt x="5824885" y="729906"/>
                  <a:pt x="5894325" y="778820"/>
                </a:cubicBezTo>
                <a:cubicBezTo>
                  <a:pt x="5894325" y="778820"/>
                  <a:pt x="5875484" y="805570"/>
                  <a:pt x="5944922" y="854483"/>
                </a:cubicBezTo>
                <a:cubicBezTo>
                  <a:pt x="5875484" y="805570"/>
                  <a:pt x="5875484" y="805570"/>
                  <a:pt x="5856640" y="832320"/>
                </a:cubicBezTo>
                <a:cubicBezTo>
                  <a:pt x="5856640" y="832320"/>
                  <a:pt x="5874000" y="844548"/>
                  <a:pt x="5893717" y="853433"/>
                </a:cubicBezTo>
                <a:lnTo>
                  <a:pt x="5902335" y="856028"/>
                </a:lnTo>
                <a:lnTo>
                  <a:pt x="5900042" y="862891"/>
                </a:lnTo>
                <a:cubicBezTo>
                  <a:pt x="5904009" y="875692"/>
                  <a:pt x="5916659" y="894607"/>
                  <a:pt x="5907239" y="907983"/>
                </a:cubicBezTo>
                <a:cubicBezTo>
                  <a:pt x="5907239" y="907983"/>
                  <a:pt x="5907239" y="907983"/>
                  <a:pt x="5837797" y="859070"/>
                </a:cubicBezTo>
                <a:cubicBezTo>
                  <a:pt x="5837797" y="859070"/>
                  <a:pt x="5837797" y="859070"/>
                  <a:pt x="5818955" y="885820"/>
                </a:cubicBezTo>
                <a:cubicBezTo>
                  <a:pt x="5818955" y="885820"/>
                  <a:pt x="5800113" y="912569"/>
                  <a:pt x="5800113" y="912569"/>
                </a:cubicBezTo>
                <a:cubicBezTo>
                  <a:pt x="5800113" y="912569"/>
                  <a:pt x="5711830" y="890406"/>
                  <a:pt x="5781271" y="939320"/>
                </a:cubicBezTo>
                <a:cubicBezTo>
                  <a:pt x="5781271" y="939320"/>
                  <a:pt x="5711830" y="890406"/>
                  <a:pt x="5692988" y="917155"/>
                </a:cubicBezTo>
                <a:cubicBezTo>
                  <a:pt x="5674144" y="943906"/>
                  <a:pt x="5674144" y="943906"/>
                  <a:pt x="5655302" y="970655"/>
                </a:cubicBezTo>
                <a:cubicBezTo>
                  <a:pt x="5636460" y="997405"/>
                  <a:pt x="5617617" y="1024155"/>
                  <a:pt x="5529335" y="1001991"/>
                </a:cubicBezTo>
                <a:lnTo>
                  <a:pt x="5529253" y="1002107"/>
                </a:lnTo>
                <a:lnTo>
                  <a:pt x="5510492" y="1028741"/>
                </a:lnTo>
                <a:cubicBezTo>
                  <a:pt x="5491649" y="1055491"/>
                  <a:pt x="5435121" y="1135741"/>
                  <a:pt x="5315084" y="1011163"/>
                </a:cubicBezTo>
                <a:cubicBezTo>
                  <a:pt x="5315084" y="1011163"/>
                  <a:pt x="5315084" y="1011163"/>
                  <a:pt x="5296241" y="1037914"/>
                </a:cubicBezTo>
                <a:cubicBezTo>
                  <a:pt x="5296241" y="1037914"/>
                  <a:pt x="5277399" y="1064663"/>
                  <a:pt x="5207959" y="1015750"/>
                </a:cubicBezTo>
                <a:cubicBezTo>
                  <a:pt x="5119676" y="993587"/>
                  <a:pt x="5258556" y="1091414"/>
                  <a:pt x="5170274" y="1069250"/>
                </a:cubicBezTo>
                <a:cubicBezTo>
                  <a:pt x="5170274" y="1069250"/>
                  <a:pt x="5100834" y="1020336"/>
                  <a:pt x="5081991" y="1047086"/>
                </a:cubicBezTo>
                <a:cubicBezTo>
                  <a:pt x="5081991" y="1047086"/>
                  <a:pt x="5113746" y="1149499"/>
                  <a:pt x="5044305" y="1100585"/>
                </a:cubicBezTo>
                <a:cubicBezTo>
                  <a:pt x="4974866" y="1051672"/>
                  <a:pt x="4956023" y="1078422"/>
                  <a:pt x="4956023" y="1078422"/>
                </a:cubicBezTo>
                <a:cubicBezTo>
                  <a:pt x="4937181" y="1105172"/>
                  <a:pt x="4937181" y="1105172"/>
                  <a:pt x="4848897" y="1083008"/>
                </a:cubicBezTo>
                <a:cubicBezTo>
                  <a:pt x="4848897" y="1083008"/>
                  <a:pt x="4867740" y="1056259"/>
                  <a:pt x="4817143" y="980595"/>
                </a:cubicBezTo>
                <a:cubicBezTo>
                  <a:pt x="4817143" y="980595"/>
                  <a:pt x="4798300" y="1007345"/>
                  <a:pt x="4728859" y="958431"/>
                </a:cubicBezTo>
                <a:cubicBezTo>
                  <a:pt x="4848897" y="1083008"/>
                  <a:pt x="4602892" y="989767"/>
                  <a:pt x="4741772" y="1087594"/>
                </a:cubicBezTo>
                <a:cubicBezTo>
                  <a:pt x="4722929" y="1114344"/>
                  <a:pt x="4704087" y="1141093"/>
                  <a:pt x="4685245" y="1167845"/>
                </a:cubicBezTo>
                <a:cubicBezTo>
                  <a:pt x="4666402" y="1194594"/>
                  <a:pt x="4578120" y="1172430"/>
                  <a:pt x="4628717" y="1248094"/>
                </a:cubicBezTo>
                <a:cubicBezTo>
                  <a:pt x="4540434" y="1225929"/>
                  <a:pt x="4609875" y="1274843"/>
                  <a:pt x="4591031" y="1301593"/>
                </a:cubicBezTo>
                <a:cubicBezTo>
                  <a:pt x="4572189" y="1328343"/>
                  <a:pt x="4660472" y="1350507"/>
                  <a:pt x="4641629" y="1377257"/>
                </a:cubicBezTo>
                <a:cubicBezTo>
                  <a:pt x="4553347" y="1355092"/>
                  <a:pt x="4553347" y="1355092"/>
                  <a:pt x="4603945" y="1430757"/>
                </a:cubicBezTo>
                <a:cubicBezTo>
                  <a:pt x="4534504" y="1381843"/>
                  <a:pt x="4585102" y="1457507"/>
                  <a:pt x="4496819" y="1435342"/>
                </a:cubicBezTo>
                <a:cubicBezTo>
                  <a:pt x="4496819" y="1435342"/>
                  <a:pt x="4496819" y="1435342"/>
                  <a:pt x="4477976" y="1462093"/>
                </a:cubicBezTo>
                <a:cubicBezTo>
                  <a:pt x="4477976" y="1462093"/>
                  <a:pt x="4440292" y="1515592"/>
                  <a:pt x="4421448" y="1542342"/>
                </a:cubicBezTo>
                <a:cubicBezTo>
                  <a:pt x="4333166" y="1520178"/>
                  <a:pt x="4453204" y="1644756"/>
                  <a:pt x="4364921" y="1622591"/>
                </a:cubicBezTo>
                <a:cubicBezTo>
                  <a:pt x="4346079" y="1649341"/>
                  <a:pt x="4327237" y="1676093"/>
                  <a:pt x="4308394" y="1702841"/>
                </a:cubicBezTo>
                <a:cubicBezTo>
                  <a:pt x="4220110" y="1680678"/>
                  <a:pt x="4169514" y="1605015"/>
                  <a:pt x="4220110" y="1680678"/>
                </a:cubicBezTo>
                <a:cubicBezTo>
                  <a:pt x="4131829" y="1658514"/>
                  <a:pt x="4182427" y="1734178"/>
                  <a:pt x="4112986" y="1685264"/>
                </a:cubicBezTo>
                <a:cubicBezTo>
                  <a:pt x="4112986" y="1685264"/>
                  <a:pt x="4112986" y="1685264"/>
                  <a:pt x="4094144" y="1712014"/>
                </a:cubicBezTo>
                <a:cubicBezTo>
                  <a:pt x="4163583" y="1760928"/>
                  <a:pt x="4182427" y="1734178"/>
                  <a:pt x="4182427" y="1734178"/>
                </a:cubicBezTo>
                <a:lnTo>
                  <a:pt x="4200826" y="1708056"/>
                </a:lnTo>
                <a:lnTo>
                  <a:pt x="4251707" y="1783316"/>
                </a:lnTo>
                <a:lnTo>
                  <a:pt x="4182267" y="1734403"/>
                </a:lnTo>
                <a:lnTo>
                  <a:pt x="4163583" y="1760928"/>
                </a:lnTo>
                <a:lnTo>
                  <a:pt x="4138355" y="1786709"/>
                </a:lnTo>
                <a:lnTo>
                  <a:pt x="4090464" y="1779460"/>
                </a:lnTo>
                <a:cubicBezTo>
                  <a:pt x="4047038" y="1778889"/>
                  <a:pt x="4032905" y="1798950"/>
                  <a:pt x="4018773" y="1819013"/>
                </a:cubicBezTo>
                <a:cubicBezTo>
                  <a:pt x="4062914" y="1830094"/>
                  <a:pt x="4094406" y="1822261"/>
                  <a:pt x="4117219" y="1808312"/>
                </a:cubicBezTo>
                <a:lnTo>
                  <a:pt x="4138355" y="1786709"/>
                </a:lnTo>
                <a:lnTo>
                  <a:pt x="4144742" y="1787677"/>
                </a:lnTo>
                <a:lnTo>
                  <a:pt x="4163583" y="1760928"/>
                </a:lnTo>
                <a:cubicBezTo>
                  <a:pt x="4214181" y="1836590"/>
                  <a:pt x="4270709" y="1756341"/>
                  <a:pt x="4340150" y="1805255"/>
                </a:cubicBezTo>
                <a:cubicBezTo>
                  <a:pt x="4428432" y="1827418"/>
                  <a:pt x="4428432" y="1827418"/>
                  <a:pt x="4447274" y="1800668"/>
                </a:cubicBezTo>
                <a:cubicBezTo>
                  <a:pt x="4447274" y="1800668"/>
                  <a:pt x="4447274" y="1800668"/>
                  <a:pt x="4516715" y="1849582"/>
                </a:cubicBezTo>
                <a:cubicBezTo>
                  <a:pt x="4497872" y="1876333"/>
                  <a:pt x="4548470" y="1951995"/>
                  <a:pt x="4460187" y="1929832"/>
                </a:cubicBezTo>
                <a:cubicBezTo>
                  <a:pt x="4510785" y="2005495"/>
                  <a:pt x="4441344" y="1956582"/>
                  <a:pt x="4441344" y="1956582"/>
                </a:cubicBezTo>
                <a:cubicBezTo>
                  <a:pt x="4441344" y="1956582"/>
                  <a:pt x="4422502" y="1983331"/>
                  <a:pt x="4422502" y="1983331"/>
                </a:cubicBezTo>
                <a:cubicBezTo>
                  <a:pt x="4422502" y="1983331"/>
                  <a:pt x="4403658" y="2010082"/>
                  <a:pt x="4403658" y="2010082"/>
                </a:cubicBezTo>
                <a:cubicBezTo>
                  <a:pt x="4296534" y="2014668"/>
                  <a:pt x="4277692" y="2041417"/>
                  <a:pt x="4240007" y="2094917"/>
                </a:cubicBezTo>
                <a:cubicBezTo>
                  <a:pt x="4240007" y="2094917"/>
                  <a:pt x="4221165" y="2121666"/>
                  <a:pt x="4221165" y="2121666"/>
                </a:cubicBezTo>
                <a:cubicBezTo>
                  <a:pt x="4255886" y="2146124"/>
                  <a:pt x="4233815" y="2140582"/>
                  <a:pt x="4209387" y="2138384"/>
                </a:cubicBezTo>
                <a:lnTo>
                  <a:pt x="4178285" y="2141711"/>
                </a:lnTo>
                <a:lnTo>
                  <a:pt x="4174978" y="2120401"/>
                </a:lnTo>
                <a:cubicBezTo>
                  <a:pt x="4188734" y="2066304"/>
                  <a:pt x="4247684" y="2010273"/>
                  <a:pt x="4157654" y="1916841"/>
                </a:cubicBezTo>
                <a:cubicBezTo>
                  <a:pt x="4138811" y="1943590"/>
                  <a:pt x="4101126" y="1997090"/>
                  <a:pt x="4101126" y="1997090"/>
                </a:cubicBezTo>
                <a:cubicBezTo>
                  <a:pt x="4063441" y="2050590"/>
                  <a:pt x="4044599" y="2077340"/>
                  <a:pt x="4025755" y="2104089"/>
                </a:cubicBezTo>
                <a:cubicBezTo>
                  <a:pt x="4025755" y="2104089"/>
                  <a:pt x="4076353" y="2179753"/>
                  <a:pt x="4076353" y="2179753"/>
                </a:cubicBezTo>
                <a:cubicBezTo>
                  <a:pt x="4057511" y="2206502"/>
                  <a:pt x="4038669" y="2233252"/>
                  <a:pt x="4108109" y="2282167"/>
                </a:cubicBezTo>
                <a:cubicBezTo>
                  <a:pt x="4070424" y="2335665"/>
                  <a:pt x="3982140" y="2313502"/>
                  <a:pt x="3893858" y="2291339"/>
                </a:cubicBezTo>
                <a:cubicBezTo>
                  <a:pt x="3944456" y="2367001"/>
                  <a:pt x="3944456" y="2367001"/>
                  <a:pt x="3944456" y="2367001"/>
                </a:cubicBezTo>
                <a:cubicBezTo>
                  <a:pt x="4013897" y="2415915"/>
                  <a:pt x="4013897" y="2415915"/>
                  <a:pt x="4013897" y="2415915"/>
                </a:cubicBezTo>
                <a:cubicBezTo>
                  <a:pt x="3995054" y="2442666"/>
                  <a:pt x="3995054" y="2442666"/>
                  <a:pt x="3906771" y="2420501"/>
                </a:cubicBezTo>
                <a:cubicBezTo>
                  <a:pt x="3837330" y="2371587"/>
                  <a:pt x="3887929" y="2447251"/>
                  <a:pt x="3887929" y="2447251"/>
                </a:cubicBezTo>
                <a:cubicBezTo>
                  <a:pt x="3799645" y="2425088"/>
                  <a:pt x="3850244" y="2500751"/>
                  <a:pt x="3850244" y="2500751"/>
                </a:cubicBezTo>
                <a:cubicBezTo>
                  <a:pt x="3900840" y="2576415"/>
                  <a:pt x="3831401" y="2527501"/>
                  <a:pt x="3812559" y="2554251"/>
                </a:cubicBezTo>
                <a:cubicBezTo>
                  <a:pt x="3812559" y="2554251"/>
                  <a:pt x="3812559" y="2554251"/>
                  <a:pt x="3881999" y="2603164"/>
                </a:cubicBezTo>
                <a:cubicBezTo>
                  <a:pt x="3863156" y="2629914"/>
                  <a:pt x="3951439" y="2652078"/>
                  <a:pt x="3951439" y="2652078"/>
                </a:cubicBezTo>
                <a:lnTo>
                  <a:pt x="3963216" y="2635359"/>
                </a:lnTo>
                <a:cubicBezTo>
                  <a:pt x="3960860" y="2638703"/>
                  <a:pt x="3960860" y="2638703"/>
                  <a:pt x="3970282" y="2625328"/>
                </a:cubicBezTo>
                <a:cubicBezTo>
                  <a:pt x="4045652" y="2518328"/>
                  <a:pt x="4032738" y="2389165"/>
                  <a:pt x="4089266" y="2308916"/>
                </a:cubicBezTo>
                <a:cubicBezTo>
                  <a:pt x="4108109" y="2282167"/>
                  <a:pt x="4177549" y="2331080"/>
                  <a:pt x="4126952" y="2255416"/>
                </a:cubicBezTo>
                <a:cubicBezTo>
                  <a:pt x="4215234" y="2277580"/>
                  <a:pt x="4126952" y="2255416"/>
                  <a:pt x="4196392" y="2304329"/>
                </a:cubicBezTo>
                <a:cubicBezTo>
                  <a:pt x="4158707" y="2357830"/>
                  <a:pt x="4158707" y="2357830"/>
                  <a:pt x="4209305" y="2433492"/>
                </a:cubicBezTo>
                <a:cubicBezTo>
                  <a:pt x="4209305" y="2433492"/>
                  <a:pt x="4209305" y="2433492"/>
                  <a:pt x="4121022" y="2411329"/>
                </a:cubicBezTo>
                <a:cubicBezTo>
                  <a:pt x="4171619" y="2486993"/>
                  <a:pt x="4102179" y="2438080"/>
                  <a:pt x="4152777" y="2513742"/>
                </a:cubicBezTo>
                <a:cubicBezTo>
                  <a:pt x="4152777" y="2513742"/>
                  <a:pt x="4064494" y="2491579"/>
                  <a:pt x="4133933" y="2540492"/>
                </a:cubicBezTo>
                <a:cubicBezTo>
                  <a:pt x="4064494" y="2491579"/>
                  <a:pt x="4115092" y="2567242"/>
                  <a:pt x="4096249" y="2593992"/>
                </a:cubicBezTo>
                <a:cubicBezTo>
                  <a:pt x="4096249" y="2593992"/>
                  <a:pt x="4096249" y="2593992"/>
                  <a:pt x="4077406" y="2620742"/>
                </a:cubicBezTo>
                <a:cubicBezTo>
                  <a:pt x="4077406" y="2620742"/>
                  <a:pt x="4039722" y="2674241"/>
                  <a:pt x="4020879" y="2700991"/>
                </a:cubicBezTo>
                <a:cubicBezTo>
                  <a:pt x="4020879" y="2700991"/>
                  <a:pt x="4002036" y="2727741"/>
                  <a:pt x="4002036" y="2727741"/>
                </a:cubicBezTo>
                <a:cubicBezTo>
                  <a:pt x="4052634" y="2803405"/>
                  <a:pt x="4052634" y="2803405"/>
                  <a:pt x="4033792" y="2830154"/>
                </a:cubicBezTo>
                <a:cubicBezTo>
                  <a:pt x="4033792" y="2830154"/>
                  <a:pt x="4014949" y="2856904"/>
                  <a:pt x="4014949" y="2856904"/>
                </a:cubicBezTo>
                <a:cubicBezTo>
                  <a:pt x="4014949" y="2856904"/>
                  <a:pt x="4014949" y="2856904"/>
                  <a:pt x="4084389" y="2905818"/>
                </a:cubicBezTo>
                <a:cubicBezTo>
                  <a:pt x="4065547" y="2932567"/>
                  <a:pt x="3996107" y="2883653"/>
                  <a:pt x="3996107" y="2883653"/>
                </a:cubicBezTo>
                <a:cubicBezTo>
                  <a:pt x="3996107" y="2883653"/>
                  <a:pt x="3996107" y="2883653"/>
                  <a:pt x="4046704" y="2959318"/>
                </a:cubicBezTo>
                <a:cubicBezTo>
                  <a:pt x="4046704" y="2959318"/>
                  <a:pt x="4097301" y="3034982"/>
                  <a:pt x="4078459" y="3061731"/>
                </a:cubicBezTo>
                <a:lnTo>
                  <a:pt x="4047840" y="3105199"/>
                </a:lnTo>
                <a:cubicBezTo>
                  <a:pt x="4050195" y="3101856"/>
                  <a:pt x="4050195" y="3101856"/>
                  <a:pt x="4040775" y="3115230"/>
                </a:cubicBezTo>
                <a:cubicBezTo>
                  <a:pt x="4040775" y="3115230"/>
                  <a:pt x="4040775" y="3115230"/>
                  <a:pt x="4032094" y="3109115"/>
                </a:cubicBezTo>
                <a:cubicBezTo>
                  <a:pt x="4027755" y="3106058"/>
                  <a:pt x="4021244" y="3101472"/>
                  <a:pt x="4011480" y="3094595"/>
                </a:cubicBezTo>
                <a:lnTo>
                  <a:pt x="4000629" y="3086952"/>
                </a:lnTo>
                <a:cubicBezTo>
                  <a:pt x="3971334" y="3066317"/>
                  <a:pt x="3971334" y="3066317"/>
                  <a:pt x="3971334" y="3066317"/>
                </a:cubicBezTo>
                <a:cubicBezTo>
                  <a:pt x="3971334" y="3066317"/>
                  <a:pt x="3971334" y="3066317"/>
                  <a:pt x="3952491" y="3093067"/>
                </a:cubicBezTo>
                <a:cubicBezTo>
                  <a:pt x="3952491" y="3093067"/>
                  <a:pt x="3901894" y="3017403"/>
                  <a:pt x="3901894" y="3017403"/>
                </a:cubicBezTo>
                <a:cubicBezTo>
                  <a:pt x="3971334" y="3066317"/>
                  <a:pt x="3920736" y="2990654"/>
                  <a:pt x="3920736" y="2990654"/>
                </a:cubicBezTo>
                <a:cubicBezTo>
                  <a:pt x="3851296" y="2941740"/>
                  <a:pt x="3813611" y="2995240"/>
                  <a:pt x="3794769" y="3021990"/>
                </a:cubicBezTo>
                <a:cubicBezTo>
                  <a:pt x="3794769" y="3021990"/>
                  <a:pt x="3794769" y="3021990"/>
                  <a:pt x="3757083" y="3075490"/>
                </a:cubicBezTo>
                <a:cubicBezTo>
                  <a:pt x="3687643" y="3026576"/>
                  <a:pt x="3757083" y="3075490"/>
                  <a:pt x="3687643" y="3026576"/>
                </a:cubicBezTo>
                <a:cubicBezTo>
                  <a:pt x="3687643" y="3026576"/>
                  <a:pt x="3706485" y="2999826"/>
                  <a:pt x="3725328" y="2973077"/>
                </a:cubicBezTo>
                <a:cubicBezTo>
                  <a:pt x="3637046" y="2950912"/>
                  <a:pt x="3637046" y="2950912"/>
                  <a:pt x="3567605" y="2901998"/>
                </a:cubicBezTo>
                <a:cubicBezTo>
                  <a:pt x="3567605" y="2901998"/>
                  <a:pt x="3567605" y="2901998"/>
                  <a:pt x="3548763" y="2928749"/>
                </a:cubicBezTo>
                <a:cubicBezTo>
                  <a:pt x="3567605" y="2901998"/>
                  <a:pt x="3517008" y="2826336"/>
                  <a:pt x="3517008" y="2826336"/>
                </a:cubicBezTo>
                <a:cubicBezTo>
                  <a:pt x="3517008" y="2826336"/>
                  <a:pt x="3498166" y="2853085"/>
                  <a:pt x="3498166" y="2853085"/>
                </a:cubicBezTo>
                <a:cubicBezTo>
                  <a:pt x="3460481" y="2906585"/>
                  <a:pt x="3391040" y="2857671"/>
                  <a:pt x="3353354" y="2911172"/>
                </a:cubicBezTo>
                <a:cubicBezTo>
                  <a:pt x="3353354" y="2911172"/>
                  <a:pt x="3353354" y="2911172"/>
                  <a:pt x="3403952" y="2986835"/>
                </a:cubicBezTo>
                <a:cubicBezTo>
                  <a:pt x="3403952" y="2986835"/>
                  <a:pt x="3403952" y="2986835"/>
                  <a:pt x="3473393" y="3035749"/>
                </a:cubicBezTo>
                <a:cubicBezTo>
                  <a:pt x="3403952" y="2986835"/>
                  <a:pt x="3403952" y="2986835"/>
                  <a:pt x="3385110" y="3013585"/>
                </a:cubicBezTo>
                <a:cubicBezTo>
                  <a:pt x="3385110" y="3013585"/>
                  <a:pt x="3366267" y="3040335"/>
                  <a:pt x="3454550" y="3062499"/>
                </a:cubicBezTo>
                <a:cubicBezTo>
                  <a:pt x="3473393" y="3035749"/>
                  <a:pt x="3561675" y="3057912"/>
                  <a:pt x="3561675" y="3057912"/>
                </a:cubicBezTo>
                <a:cubicBezTo>
                  <a:pt x="3561675" y="3057912"/>
                  <a:pt x="3542833" y="3084662"/>
                  <a:pt x="3612273" y="3133576"/>
                </a:cubicBezTo>
                <a:cubicBezTo>
                  <a:pt x="3631115" y="3106825"/>
                  <a:pt x="3631115" y="3106825"/>
                  <a:pt x="3631115" y="3106825"/>
                </a:cubicBezTo>
                <a:cubicBezTo>
                  <a:pt x="3681713" y="3182490"/>
                  <a:pt x="3612273" y="3133576"/>
                  <a:pt x="3593431" y="3160326"/>
                </a:cubicBezTo>
                <a:cubicBezTo>
                  <a:pt x="3681713" y="3182490"/>
                  <a:pt x="3700556" y="3155739"/>
                  <a:pt x="3700556" y="3155739"/>
                </a:cubicBezTo>
                <a:cubicBezTo>
                  <a:pt x="3700556" y="3155739"/>
                  <a:pt x="3769996" y="3204653"/>
                  <a:pt x="3769996" y="3204653"/>
                </a:cubicBezTo>
                <a:cubicBezTo>
                  <a:pt x="3751153" y="3231404"/>
                  <a:pt x="3732311" y="3258153"/>
                  <a:pt x="3801751" y="3307066"/>
                </a:cubicBezTo>
                <a:cubicBezTo>
                  <a:pt x="3782908" y="3333816"/>
                  <a:pt x="3782908" y="3333816"/>
                  <a:pt x="3782908" y="3333816"/>
                </a:cubicBezTo>
                <a:cubicBezTo>
                  <a:pt x="3782908" y="3333816"/>
                  <a:pt x="3694626" y="3311652"/>
                  <a:pt x="3694626" y="3311652"/>
                </a:cubicBezTo>
                <a:cubicBezTo>
                  <a:pt x="3675783" y="3338402"/>
                  <a:pt x="3745223" y="3387316"/>
                  <a:pt x="3675783" y="3338402"/>
                </a:cubicBezTo>
                <a:cubicBezTo>
                  <a:pt x="3726381" y="3414066"/>
                  <a:pt x="3656940" y="3365153"/>
                  <a:pt x="3726381" y="3414066"/>
                </a:cubicBezTo>
                <a:cubicBezTo>
                  <a:pt x="3656940" y="3365153"/>
                  <a:pt x="3707539" y="3440815"/>
                  <a:pt x="3638099" y="3391901"/>
                </a:cubicBezTo>
                <a:cubicBezTo>
                  <a:pt x="3638099" y="3391901"/>
                  <a:pt x="3688696" y="3467565"/>
                  <a:pt x="3619256" y="3418652"/>
                </a:cubicBezTo>
                <a:cubicBezTo>
                  <a:pt x="3600414" y="3445401"/>
                  <a:pt x="3651011" y="3521065"/>
                  <a:pt x="3562728" y="3498902"/>
                </a:cubicBezTo>
                <a:cubicBezTo>
                  <a:pt x="3562728" y="3498902"/>
                  <a:pt x="3562728" y="3498902"/>
                  <a:pt x="3493288" y="3449988"/>
                </a:cubicBezTo>
                <a:cubicBezTo>
                  <a:pt x="3562728" y="3498902"/>
                  <a:pt x="3525043" y="3552401"/>
                  <a:pt x="3543886" y="3525651"/>
                </a:cubicBezTo>
                <a:cubicBezTo>
                  <a:pt x="3525043" y="3552401"/>
                  <a:pt x="3525043" y="3552401"/>
                  <a:pt x="3525043" y="3552401"/>
                </a:cubicBezTo>
                <a:cubicBezTo>
                  <a:pt x="3525043" y="3552401"/>
                  <a:pt x="3525043" y="3552401"/>
                  <a:pt x="3455603" y="3503488"/>
                </a:cubicBezTo>
                <a:cubicBezTo>
                  <a:pt x="3455603" y="3503488"/>
                  <a:pt x="3455603" y="3503488"/>
                  <a:pt x="3506201" y="3579151"/>
                </a:cubicBezTo>
                <a:cubicBezTo>
                  <a:pt x="3506201" y="3579151"/>
                  <a:pt x="3487358" y="3605900"/>
                  <a:pt x="3487358" y="3605900"/>
                </a:cubicBezTo>
                <a:cubicBezTo>
                  <a:pt x="3468515" y="3632651"/>
                  <a:pt x="3468515" y="3632651"/>
                  <a:pt x="3468515" y="3632651"/>
                </a:cubicBezTo>
                <a:cubicBezTo>
                  <a:pt x="3468515" y="3632651"/>
                  <a:pt x="3537955" y="3681565"/>
                  <a:pt x="3449673" y="3659400"/>
                </a:cubicBezTo>
                <a:cubicBezTo>
                  <a:pt x="3449673" y="3659400"/>
                  <a:pt x="3430830" y="3686151"/>
                  <a:pt x="3430830" y="3686151"/>
                </a:cubicBezTo>
                <a:cubicBezTo>
                  <a:pt x="3411988" y="3712900"/>
                  <a:pt x="3393145" y="3739650"/>
                  <a:pt x="3304862" y="3717487"/>
                </a:cubicBezTo>
                <a:cubicBezTo>
                  <a:pt x="3304862" y="3717487"/>
                  <a:pt x="3374302" y="3766401"/>
                  <a:pt x="3374302" y="3766401"/>
                </a:cubicBezTo>
                <a:cubicBezTo>
                  <a:pt x="3304862" y="3717487"/>
                  <a:pt x="3286020" y="3744236"/>
                  <a:pt x="3286020" y="3744236"/>
                </a:cubicBezTo>
                <a:cubicBezTo>
                  <a:pt x="3286020" y="3744236"/>
                  <a:pt x="3286020" y="3744236"/>
                  <a:pt x="3267178" y="3770986"/>
                </a:cubicBezTo>
                <a:cubicBezTo>
                  <a:pt x="3298933" y="3873399"/>
                  <a:pt x="3229492" y="3824485"/>
                  <a:pt x="3210650" y="3851236"/>
                </a:cubicBezTo>
                <a:cubicBezTo>
                  <a:pt x="3261248" y="3926899"/>
                  <a:pt x="3223562" y="3980400"/>
                  <a:pt x="3293002" y="4029313"/>
                </a:cubicBezTo>
                <a:cubicBezTo>
                  <a:pt x="3293002" y="4029313"/>
                  <a:pt x="3274160" y="4056062"/>
                  <a:pt x="3274160" y="4056062"/>
                </a:cubicBezTo>
                <a:cubicBezTo>
                  <a:pt x="3255317" y="4082813"/>
                  <a:pt x="3305915" y="4158475"/>
                  <a:pt x="3287073" y="4185225"/>
                </a:cubicBezTo>
                <a:cubicBezTo>
                  <a:pt x="3268230" y="4211975"/>
                  <a:pt x="3161105" y="4216562"/>
                  <a:pt x="3230545" y="4265475"/>
                </a:cubicBezTo>
                <a:cubicBezTo>
                  <a:pt x="3211703" y="4292224"/>
                  <a:pt x="3142263" y="4243311"/>
                  <a:pt x="3142263" y="4243311"/>
                </a:cubicBezTo>
                <a:cubicBezTo>
                  <a:pt x="3211703" y="4292224"/>
                  <a:pt x="3142263" y="4243311"/>
                  <a:pt x="3192860" y="4318974"/>
                </a:cubicBezTo>
                <a:cubicBezTo>
                  <a:pt x="3192860" y="4318974"/>
                  <a:pt x="3192860" y="4318974"/>
                  <a:pt x="3123420" y="4270061"/>
                </a:cubicBezTo>
                <a:cubicBezTo>
                  <a:pt x="3192860" y="4318974"/>
                  <a:pt x="3104577" y="4296811"/>
                  <a:pt x="3155175" y="4372474"/>
                </a:cubicBezTo>
                <a:cubicBezTo>
                  <a:pt x="3085735" y="4323561"/>
                  <a:pt x="3085735" y="4323561"/>
                  <a:pt x="3085735" y="4323561"/>
                </a:cubicBezTo>
                <a:cubicBezTo>
                  <a:pt x="3085735" y="4323561"/>
                  <a:pt x="3085735" y="4323561"/>
                  <a:pt x="3066892" y="4350311"/>
                </a:cubicBezTo>
                <a:cubicBezTo>
                  <a:pt x="2997452" y="4301398"/>
                  <a:pt x="3010364" y="4430561"/>
                  <a:pt x="2940924" y="4381647"/>
                </a:cubicBezTo>
                <a:cubicBezTo>
                  <a:pt x="2871484" y="4332734"/>
                  <a:pt x="2852642" y="4359483"/>
                  <a:pt x="2852642" y="4359483"/>
                </a:cubicBezTo>
                <a:cubicBezTo>
                  <a:pt x="2833799" y="4386234"/>
                  <a:pt x="2814957" y="4412983"/>
                  <a:pt x="2726674" y="4390820"/>
                </a:cubicBezTo>
                <a:cubicBezTo>
                  <a:pt x="2777272" y="4466483"/>
                  <a:pt x="2707832" y="4417569"/>
                  <a:pt x="2688989" y="4444319"/>
                </a:cubicBezTo>
                <a:cubicBezTo>
                  <a:pt x="2550108" y="4346491"/>
                  <a:pt x="2581864" y="4448904"/>
                  <a:pt x="2581864" y="4448904"/>
                </a:cubicBezTo>
                <a:cubicBezTo>
                  <a:pt x="2651304" y="4497819"/>
                  <a:pt x="2563020" y="4475655"/>
                  <a:pt x="2544179" y="4502405"/>
                </a:cubicBezTo>
                <a:cubicBezTo>
                  <a:pt x="2455896" y="4480241"/>
                  <a:pt x="2506494" y="4555905"/>
                  <a:pt x="2418211" y="4533741"/>
                </a:cubicBezTo>
                <a:cubicBezTo>
                  <a:pt x="2418211" y="4533741"/>
                  <a:pt x="2418211" y="4533741"/>
                  <a:pt x="2437053" y="4506991"/>
                </a:cubicBezTo>
                <a:cubicBezTo>
                  <a:pt x="2418211" y="4533741"/>
                  <a:pt x="2348770" y="4484827"/>
                  <a:pt x="2329927" y="4511577"/>
                </a:cubicBezTo>
                <a:cubicBezTo>
                  <a:pt x="2329927" y="4511577"/>
                  <a:pt x="2329927" y="4511577"/>
                  <a:pt x="2311084" y="4538328"/>
                </a:cubicBezTo>
                <a:cubicBezTo>
                  <a:pt x="2311084" y="4538328"/>
                  <a:pt x="2222803" y="4516163"/>
                  <a:pt x="2292243" y="4565076"/>
                </a:cubicBezTo>
                <a:cubicBezTo>
                  <a:pt x="2203960" y="4542913"/>
                  <a:pt x="2273400" y="4591827"/>
                  <a:pt x="2185118" y="4569662"/>
                </a:cubicBezTo>
                <a:cubicBezTo>
                  <a:pt x="2185118" y="4569662"/>
                  <a:pt x="2115677" y="4520749"/>
                  <a:pt x="2096834" y="4547500"/>
                </a:cubicBezTo>
                <a:cubicBezTo>
                  <a:pt x="2046237" y="4471835"/>
                  <a:pt x="1970866" y="4578836"/>
                  <a:pt x="2027394" y="4498586"/>
                </a:cubicBezTo>
                <a:cubicBezTo>
                  <a:pt x="2027394" y="4498586"/>
                  <a:pt x="1957954" y="4449673"/>
                  <a:pt x="1939112" y="4476422"/>
                </a:cubicBezTo>
                <a:cubicBezTo>
                  <a:pt x="1888514" y="4400759"/>
                  <a:pt x="1850829" y="4454258"/>
                  <a:pt x="1869672" y="4427508"/>
                </a:cubicBezTo>
                <a:cubicBezTo>
                  <a:pt x="1800232" y="4378595"/>
                  <a:pt x="1781389" y="4405345"/>
                  <a:pt x="1711948" y="4356432"/>
                </a:cubicBezTo>
                <a:cubicBezTo>
                  <a:pt x="1711948" y="4356432"/>
                  <a:pt x="1642507" y="4307518"/>
                  <a:pt x="1573068" y="4258605"/>
                </a:cubicBezTo>
                <a:cubicBezTo>
                  <a:pt x="1573068" y="4258605"/>
                  <a:pt x="1554225" y="4285355"/>
                  <a:pt x="1484785" y="4236441"/>
                </a:cubicBezTo>
                <a:cubicBezTo>
                  <a:pt x="1484785" y="4236441"/>
                  <a:pt x="1484785" y="4236441"/>
                  <a:pt x="1434187" y="4160777"/>
                </a:cubicBezTo>
                <a:cubicBezTo>
                  <a:pt x="1415344" y="4187527"/>
                  <a:pt x="1383590" y="4085113"/>
                  <a:pt x="1364747" y="4111863"/>
                </a:cubicBezTo>
                <a:cubicBezTo>
                  <a:pt x="1295307" y="4062950"/>
                  <a:pt x="1295307" y="4062950"/>
                  <a:pt x="1276464" y="4089700"/>
                </a:cubicBezTo>
                <a:cubicBezTo>
                  <a:pt x="1295307" y="4062950"/>
                  <a:pt x="1207024" y="4040787"/>
                  <a:pt x="1207024" y="4040787"/>
                </a:cubicBezTo>
                <a:cubicBezTo>
                  <a:pt x="1137583" y="3991873"/>
                  <a:pt x="1137583" y="3991873"/>
                  <a:pt x="1137583" y="3991873"/>
                </a:cubicBezTo>
                <a:cubicBezTo>
                  <a:pt x="1049300" y="3969711"/>
                  <a:pt x="1068143" y="3942960"/>
                  <a:pt x="1068143" y="3942960"/>
                </a:cubicBezTo>
                <a:cubicBezTo>
                  <a:pt x="998703" y="3894046"/>
                  <a:pt x="910420" y="3871883"/>
                  <a:pt x="929263" y="3845133"/>
                </a:cubicBezTo>
                <a:cubicBezTo>
                  <a:pt x="822138" y="3849719"/>
                  <a:pt x="809226" y="3720555"/>
                  <a:pt x="739785" y="3671642"/>
                </a:cubicBezTo>
                <a:cubicBezTo>
                  <a:pt x="720943" y="3698393"/>
                  <a:pt x="720943" y="3698393"/>
                  <a:pt x="720943" y="3698393"/>
                </a:cubicBezTo>
                <a:cubicBezTo>
                  <a:pt x="651501" y="3649479"/>
                  <a:pt x="651501" y="3649479"/>
                  <a:pt x="582062" y="3600566"/>
                </a:cubicBezTo>
                <a:cubicBezTo>
                  <a:pt x="531464" y="3524901"/>
                  <a:pt x="550307" y="3498151"/>
                  <a:pt x="480867" y="3449238"/>
                </a:cubicBezTo>
                <a:cubicBezTo>
                  <a:pt x="392584" y="3427074"/>
                  <a:pt x="360828" y="3324662"/>
                  <a:pt x="291388" y="3275748"/>
                </a:cubicBezTo>
                <a:cubicBezTo>
                  <a:pt x="240791" y="3200084"/>
                  <a:pt x="152508" y="3177921"/>
                  <a:pt x="101911" y="3102257"/>
                </a:cubicBezTo>
                <a:cubicBezTo>
                  <a:pt x="120753" y="3075508"/>
                  <a:pt x="139595" y="3048758"/>
                  <a:pt x="51312" y="3026594"/>
                </a:cubicBezTo>
                <a:cubicBezTo>
                  <a:pt x="715" y="2950931"/>
                  <a:pt x="88998" y="2973095"/>
                  <a:pt x="19557" y="2924181"/>
                </a:cubicBezTo>
                <a:cubicBezTo>
                  <a:pt x="107840" y="2946345"/>
                  <a:pt x="-31041" y="2848517"/>
                  <a:pt x="6644" y="2795017"/>
                </a:cubicBezTo>
                <a:cubicBezTo>
                  <a:pt x="6644" y="2795017"/>
                  <a:pt x="6644" y="2795017"/>
                  <a:pt x="94928" y="2817182"/>
                </a:cubicBezTo>
                <a:cubicBezTo>
                  <a:pt x="25487" y="2768268"/>
                  <a:pt x="113770" y="2790433"/>
                  <a:pt x="44329" y="2741518"/>
                </a:cubicBezTo>
                <a:cubicBezTo>
                  <a:pt x="63172" y="2714768"/>
                  <a:pt x="151455" y="2736931"/>
                  <a:pt x="82014" y="2688018"/>
                </a:cubicBezTo>
                <a:cubicBezTo>
                  <a:pt x="100857" y="2661267"/>
                  <a:pt x="170298" y="2710181"/>
                  <a:pt x="189140" y="2683432"/>
                </a:cubicBezTo>
                <a:cubicBezTo>
                  <a:pt x="119699" y="2634518"/>
                  <a:pt x="207983" y="2656682"/>
                  <a:pt x="157384" y="2581019"/>
                </a:cubicBezTo>
                <a:cubicBezTo>
                  <a:pt x="245668" y="2603182"/>
                  <a:pt x="195070" y="2527520"/>
                  <a:pt x="213913" y="2500769"/>
                </a:cubicBezTo>
                <a:cubicBezTo>
                  <a:pt x="283352" y="2549682"/>
                  <a:pt x="302195" y="2522934"/>
                  <a:pt x="302195" y="2522934"/>
                </a:cubicBezTo>
                <a:cubicBezTo>
                  <a:pt x="339880" y="2469432"/>
                  <a:pt x="358722" y="2442683"/>
                  <a:pt x="396407" y="2389184"/>
                </a:cubicBezTo>
                <a:cubicBezTo>
                  <a:pt x="415250" y="2362434"/>
                  <a:pt x="503534" y="2384597"/>
                  <a:pt x="452935" y="2308934"/>
                </a:cubicBezTo>
                <a:cubicBezTo>
                  <a:pt x="452935" y="2308934"/>
                  <a:pt x="452935" y="2308934"/>
                  <a:pt x="522376" y="2357848"/>
                </a:cubicBezTo>
                <a:cubicBezTo>
                  <a:pt x="522376" y="2357848"/>
                  <a:pt x="541218" y="2331098"/>
                  <a:pt x="541218" y="2331098"/>
                </a:cubicBezTo>
                <a:cubicBezTo>
                  <a:pt x="629500" y="2353261"/>
                  <a:pt x="509462" y="2228684"/>
                  <a:pt x="616589" y="2224099"/>
                </a:cubicBezTo>
                <a:cubicBezTo>
                  <a:pt x="616589" y="2224099"/>
                  <a:pt x="635431" y="2197349"/>
                  <a:pt x="654273" y="2170600"/>
                </a:cubicBezTo>
                <a:cubicBezTo>
                  <a:pt x="654273" y="2170600"/>
                  <a:pt x="584832" y="2121686"/>
                  <a:pt x="673116" y="2143849"/>
                </a:cubicBezTo>
                <a:cubicBezTo>
                  <a:pt x="710801" y="2090350"/>
                  <a:pt x="748486" y="2036850"/>
                  <a:pt x="786171" y="1983349"/>
                </a:cubicBezTo>
                <a:cubicBezTo>
                  <a:pt x="874454" y="2005514"/>
                  <a:pt x="754416" y="1880936"/>
                  <a:pt x="842698" y="1903099"/>
                </a:cubicBezTo>
                <a:cubicBezTo>
                  <a:pt x="861542" y="1876350"/>
                  <a:pt x="880384" y="1849600"/>
                  <a:pt x="899225" y="1822850"/>
                </a:cubicBezTo>
                <a:cubicBezTo>
                  <a:pt x="987510" y="1845014"/>
                  <a:pt x="886314" y="1693688"/>
                  <a:pt x="974596" y="1715851"/>
                </a:cubicBezTo>
                <a:cubicBezTo>
                  <a:pt x="1012282" y="1662352"/>
                  <a:pt x="1049967" y="1608852"/>
                  <a:pt x="1106494" y="1528602"/>
                </a:cubicBezTo>
                <a:cubicBezTo>
                  <a:pt x="1251304" y="1470517"/>
                  <a:pt x="1276077" y="1287853"/>
                  <a:pt x="1439730" y="1203017"/>
                </a:cubicBezTo>
                <a:cubicBezTo>
                  <a:pt x="1439730" y="1203017"/>
                  <a:pt x="1458571" y="1176268"/>
                  <a:pt x="1477415" y="1149517"/>
                </a:cubicBezTo>
                <a:cubicBezTo>
                  <a:pt x="1515100" y="1096017"/>
                  <a:pt x="1552785" y="1042519"/>
                  <a:pt x="1641068" y="1064681"/>
                </a:cubicBezTo>
                <a:cubicBezTo>
                  <a:pt x="1691665" y="1140346"/>
                  <a:pt x="1533943" y="1069268"/>
                  <a:pt x="1653981" y="1193845"/>
                </a:cubicBezTo>
                <a:cubicBezTo>
                  <a:pt x="1672823" y="1167095"/>
                  <a:pt x="1622225" y="1091432"/>
                  <a:pt x="1691665" y="1140346"/>
                </a:cubicBezTo>
                <a:cubicBezTo>
                  <a:pt x="1641068" y="1064681"/>
                  <a:pt x="1817634" y="1109008"/>
                  <a:pt x="1767036" y="1033345"/>
                </a:cubicBezTo>
                <a:cubicBezTo>
                  <a:pt x="1767036" y="1033345"/>
                  <a:pt x="1767036" y="1033345"/>
                  <a:pt x="1697596" y="984432"/>
                </a:cubicBezTo>
                <a:cubicBezTo>
                  <a:pt x="1697596" y="984432"/>
                  <a:pt x="1697596" y="984432"/>
                  <a:pt x="1716438" y="957683"/>
                </a:cubicBezTo>
                <a:cubicBezTo>
                  <a:pt x="1646998" y="908769"/>
                  <a:pt x="1697596" y="984432"/>
                  <a:pt x="1628156" y="935518"/>
                </a:cubicBezTo>
                <a:cubicBezTo>
                  <a:pt x="1628156" y="935518"/>
                  <a:pt x="1628156" y="935518"/>
                  <a:pt x="1760053" y="748270"/>
                </a:cubicBezTo>
                <a:cubicBezTo>
                  <a:pt x="1848337" y="770433"/>
                  <a:pt x="1835424" y="641269"/>
                  <a:pt x="1942549" y="636684"/>
                </a:cubicBezTo>
                <a:lnTo>
                  <a:pt x="1904864" y="690183"/>
                </a:lnTo>
                <a:cubicBezTo>
                  <a:pt x="1955462" y="765846"/>
                  <a:pt x="1974304" y="739096"/>
                  <a:pt x="1974304" y="739096"/>
                </a:cubicBezTo>
                <a:cubicBezTo>
                  <a:pt x="1974304" y="739096"/>
                  <a:pt x="1974304" y="739096"/>
                  <a:pt x="1993147" y="712347"/>
                </a:cubicBezTo>
                <a:cubicBezTo>
                  <a:pt x="1993147" y="712347"/>
                  <a:pt x="2011990" y="685597"/>
                  <a:pt x="2011990" y="685597"/>
                </a:cubicBezTo>
                <a:cubicBezTo>
                  <a:pt x="2081429" y="734511"/>
                  <a:pt x="2100272" y="707761"/>
                  <a:pt x="2100272" y="707761"/>
                </a:cubicBezTo>
                <a:cubicBezTo>
                  <a:pt x="2049674" y="632098"/>
                  <a:pt x="2119114" y="681011"/>
                  <a:pt x="2137957" y="654260"/>
                </a:cubicBezTo>
                <a:cubicBezTo>
                  <a:pt x="2226240" y="676425"/>
                  <a:pt x="2106202" y="551848"/>
                  <a:pt x="2143887" y="498348"/>
                </a:cubicBezTo>
                <a:cubicBezTo>
                  <a:pt x="2143887" y="498348"/>
                  <a:pt x="2143887" y="498348"/>
                  <a:pt x="2125044" y="525098"/>
                </a:cubicBezTo>
                <a:cubicBezTo>
                  <a:pt x="2125044" y="525098"/>
                  <a:pt x="2125044" y="525098"/>
                  <a:pt x="2074447" y="449435"/>
                </a:cubicBezTo>
                <a:cubicBezTo>
                  <a:pt x="1986164" y="427271"/>
                  <a:pt x="2036762" y="502934"/>
                  <a:pt x="1948479" y="480771"/>
                </a:cubicBezTo>
                <a:cubicBezTo>
                  <a:pt x="1986164" y="427271"/>
                  <a:pt x="2042692" y="347022"/>
                  <a:pt x="2080377" y="293522"/>
                </a:cubicBezTo>
                <a:lnTo>
                  <a:pt x="2080495" y="293338"/>
                </a:lnTo>
                <a:lnTo>
                  <a:pt x="2069652" y="285700"/>
                </a:lnTo>
                <a:cubicBezTo>
                  <a:pt x="2050121" y="271943"/>
                  <a:pt x="2011062" y="244430"/>
                  <a:pt x="2011062" y="244430"/>
                </a:cubicBezTo>
                <a:cubicBezTo>
                  <a:pt x="2011062" y="244430"/>
                  <a:pt x="2011062" y="244430"/>
                  <a:pt x="2029621" y="218083"/>
                </a:cubicBezTo>
                <a:cubicBezTo>
                  <a:pt x="2029621" y="218083"/>
                  <a:pt x="2068680" y="245596"/>
                  <a:pt x="2080382" y="270468"/>
                </a:cubicBezTo>
                <a:lnTo>
                  <a:pt x="2080502" y="293328"/>
                </a:lnTo>
                <a:lnTo>
                  <a:pt x="2231858" y="60033"/>
                </a:lnTo>
                <a:lnTo>
                  <a:pt x="2259414" y="0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 w="63500" cap="sq">
            <a:noFill/>
            <a:miter lim="800000"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  <p:sp>
        <p:nvSpPr>
          <p:cNvPr id="53" name="Picture Placeholder 52"/>
          <p:cNvSpPr>
            <a:spLocks noGrp="1" noChangeAspect="1"/>
          </p:cNvSpPr>
          <p:nvPr>
            <p:ph type="pic" sz="quarter" idx="11"/>
          </p:nvPr>
        </p:nvSpPr>
        <p:spPr>
          <a:xfrm>
            <a:off x="3916092" y="1"/>
            <a:ext cx="5549375" cy="4248207"/>
          </a:xfrm>
          <a:custGeom>
            <a:avLst/>
            <a:gdLst>
              <a:gd name="connsiteX0" fmla="*/ 4932206 w 8324062"/>
              <a:gd name="connsiteY0" fmla="*/ 4667520 h 6372311"/>
              <a:gd name="connsiteX1" fmla="*/ 4995483 w 8324062"/>
              <a:gd name="connsiteY1" fmla="*/ 4763512 h 6372311"/>
              <a:gd name="connsiteX2" fmla="*/ 4908110 w 8324062"/>
              <a:gd name="connsiteY2" fmla="*/ 4701435 h 6372311"/>
              <a:gd name="connsiteX3" fmla="*/ 5018470 w 8324062"/>
              <a:gd name="connsiteY3" fmla="*/ 4465215 h 6372311"/>
              <a:gd name="connsiteX4" fmla="*/ 5048879 w 8324062"/>
              <a:gd name="connsiteY4" fmla="*/ 4503306 h 6372311"/>
              <a:gd name="connsiteX5" fmla="*/ 5013470 w 8324062"/>
              <a:gd name="connsiteY5" fmla="*/ 4470969 h 6372311"/>
              <a:gd name="connsiteX6" fmla="*/ 5018470 w 8324062"/>
              <a:gd name="connsiteY6" fmla="*/ 4465215 h 6372311"/>
              <a:gd name="connsiteX7" fmla="*/ 5324829 w 8324062"/>
              <a:gd name="connsiteY7" fmla="*/ 4299966 h 6372311"/>
              <a:gd name="connsiteX8" fmla="*/ 5304820 w 8324062"/>
              <a:gd name="connsiteY8" fmla="*/ 4304384 h 6372311"/>
              <a:gd name="connsiteX9" fmla="*/ 5304326 w 8324062"/>
              <a:gd name="connsiteY9" fmla="*/ 4303761 h 6372311"/>
              <a:gd name="connsiteX10" fmla="*/ 5412491 w 8324062"/>
              <a:gd name="connsiteY10" fmla="*/ 4097714 h 6372311"/>
              <a:gd name="connsiteX11" fmla="*/ 5442152 w 8324062"/>
              <a:gd name="connsiteY11" fmla="*/ 4134839 h 6372311"/>
              <a:gd name="connsiteX12" fmla="*/ 5407620 w 8324062"/>
              <a:gd name="connsiteY12" fmla="*/ 4103317 h 6372311"/>
              <a:gd name="connsiteX13" fmla="*/ 5412491 w 8324062"/>
              <a:gd name="connsiteY13" fmla="*/ 4097714 h 6372311"/>
              <a:gd name="connsiteX14" fmla="*/ 5634931 w 8324062"/>
              <a:gd name="connsiteY14" fmla="*/ 3783384 h 6372311"/>
              <a:gd name="connsiteX15" fmla="*/ 5676793 w 8324062"/>
              <a:gd name="connsiteY15" fmla="*/ 3804587 h 6372311"/>
              <a:gd name="connsiteX16" fmla="*/ 5642119 w 8324062"/>
              <a:gd name="connsiteY16" fmla="*/ 3829647 h 6372311"/>
              <a:gd name="connsiteX17" fmla="*/ 5632965 w 8324062"/>
              <a:gd name="connsiteY17" fmla="*/ 3828255 h 6372311"/>
              <a:gd name="connsiteX18" fmla="*/ 5628501 w 8324062"/>
              <a:gd name="connsiteY18" fmla="*/ 3801335 h 6372311"/>
              <a:gd name="connsiteX19" fmla="*/ 5634931 w 8324062"/>
              <a:gd name="connsiteY19" fmla="*/ 3783384 h 6372311"/>
              <a:gd name="connsiteX20" fmla="*/ 5723721 w 8324062"/>
              <a:gd name="connsiteY20" fmla="*/ 3738536 h 6372311"/>
              <a:gd name="connsiteX21" fmla="*/ 5676793 w 8324062"/>
              <a:gd name="connsiteY21" fmla="*/ 3804587 h 6372311"/>
              <a:gd name="connsiteX22" fmla="*/ 5642995 w 8324062"/>
              <a:gd name="connsiteY22" fmla="*/ 3772032 h 6372311"/>
              <a:gd name="connsiteX23" fmla="*/ 5723721 w 8324062"/>
              <a:gd name="connsiteY23" fmla="*/ 3738536 h 6372311"/>
              <a:gd name="connsiteX24" fmla="*/ 5841372 w 8324062"/>
              <a:gd name="connsiteY24" fmla="*/ 3572947 h 6372311"/>
              <a:gd name="connsiteX25" fmla="*/ 5933342 w 8324062"/>
              <a:gd name="connsiteY25" fmla="*/ 3638291 h 6372311"/>
              <a:gd name="connsiteX26" fmla="*/ 5794447 w 8324062"/>
              <a:gd name="connsiteY26" fmla="*/ 3638992 h 6372311"/>
              <a:gd name="connsiteX27" fmla="*/ 6100026 w 8324062"/>
              <a:gd name="connsiteY27" fmla="*/ 3318691 h 6372311"/>
              <a:gd name="connsiteX28" fmla="*/ 6141891 w 8324062"/>
              <a:gd name="connsiteY28" fmla="*/ 3339894 h 6372311"/>
              <a:gd name="connsiteX29" fmla="*/ 6118426 w 8324062"/>
              <a:gd name="connsiteY29" fmla="*/ 3372918 h 6372311"/>
              <a:gd name="connsiteX30" fmla="*/ 6094963 w 8324062"/>
              <a:gd name="connsiteY30" fmla="*/ 3405943 h 6372311"/>
              <a:gd name="connsiteX31" fmla="*/ 6100026 w 8324062"/>
              <a:gd name="connsiteY31" fmla="*/ 3318691 h 6372311"/>
              <a:gd name="connsiteX32" fmla="*/ 6021309 w 8324062"/>
              <a:gd name="connsiteY32" fmla="*/ 3272955 h 6372311"/>
              <a:gd name="connsiteX33" fmla="*/ 6052220 w 8324062"/>
              <a:gd name="connsiteY33" fmla="*/ 3276184 h 6372311"/>
              <a:gd name="connsiteX34" fmla="*/ 6029278 w 8324062"/>
              <a:gd name="connsiteY34" fmla="*/ 3284730 h 6372311"/>
              <a:gd name="connsiteX35" fmla="*/ 6012023 w 8324062"/>
              <a:gd name="connsiteY35" fmla="*/ 3280969 h 6372311"/>
              <a:gd name="connsiteX36" fmla="*/ 6212585 w 8324062"/>
              <a:gd name="connsiteY36" fmla="*/ 3240399 h 6372311"/>
              <a:gd name="connsiteX37" fmla="*/ 6165661 w 8324062"/>
              <a:gd name="connsiteY37" fmla="*/ 3306443 h 6372311"/>
              <a:gd name="connsiteX38" fmla="*/ 6075988 w 8324062"/>
              <a:gd name="connsiteY38" fmla="*/ 3242731 h 6372311"/>
              <a:gd name="connsiteX39" fmla="*/ 6189123 w 8324062"/>
              <a:gd name="connsiteY39" fmla="*/ 3273422 h 6372311"/>
              <a:gd name="connsiteX40" fmla="*/ 6212585 w 8324062"/>
              <a:gd name="connsiteY40" fmla="*/ 3240399 h 6372311"/>
              <a:gd name="connsiteX41" fmla="*/ 6423461 w 8324062"/>
              <a:gd name="connsiteY41" fmla="*/ 2943589 h 6372311"/>
              <a:gd name="connsiteX42" fmla="*/ 6376534 w 8324062"/>
              <a:gd name="connsiteY42" fmla="*/ 3009640 h 6372311"/>
              <a:gd name="connsiteX43" fmla="*/ 6352634 w 8324062"/>
              <a:gd name="connsiteY43" fmla="*/ 2963153 h 6372311"/>
              <a:gd name="connsiteX44" fmla="*/ 6423461 w 8324062"/>
              <a:gd name="connsiteY44" fmla="*/ 2943589 h 6372311"/>
              <a:gd name="connsiteX45" fmla="*/ 4138541 w 8324062"/>
              <a:gd name="connsiteY45" fmla="*/ 0 h 6372311"/>
              <a:gd name="connsiteX46" fmla="*/ 8254464 w 8324062"/>
              <a:gd name="connsiteY46" fmla="*/ 1 h 6372311"/>
              <a:gd name="connsiteX47" fmla="*/ 8250047 w 8324062"/>
              <a:gd name="connsiteY47" fmla="*/ 674 h 6372311"/>
              <a:gd name="connsiteX48" fmla="*/ 8238578 w 8324062"/>
              <a:gd name="connsiteY48" fmla="*/ 9026 h 6372311"/>
              <a:gd name="connsiteX49" fmla="*/ 8257857 w 8324062"/>
              <a:gd name="connsiteY49" fmla="*/ 171813 h 6372311"/>
              <a:gd name="connsiteX50" fmla="*/ 8234393 w 8324062"/>
              <a:gd name="connsiteY50" fmla="*/ 204839 h 6372311"/>
              <a:gd name="connsiteX51" fmla="*/ 8324062 w 8324062"/>
              <a:gd name="connsiteY51" fmla="*/ 268548 h 6372311"/>
              <a:gd name="connsiteX52" fmla="*/ 8206742 w 8324062"/>
              <a:gd name="connsiteY52" fmla="*/ 433674 h 6372311"/>
              <a:gd name="connsiteX53" fmla="*/ 8183278 w 8324062"/>
              <a:gd name="connsiteY53" fmla="*/ 466699 h 6372311"/>
              <a:gd name="connsiteX54" fmla="*/ 8136349 w 8324062"/>
              <a:gd name="connsiteY54" fmla="*/ 532750 h 6372311"/>
              <a:gd name="connsiteX55" fmla="*/ 7976287 w 8324062"/>
              <a:gd name="connsiteY55" fmla="*/ 568115 h 6372311"/>
              <a:gd name="connsiteX56" fmla="*/ 7952823 w 8324062"/>
              <a:gd name="connsiteY56" fmla="*/ 601140 h 6372311"/>
              <a:gd name="connsiteX57" fmla="*/ 7995565 w 8324062"/>
              <a:gd name="connsiteY57" fmla="*/ 730901 h 6372311"/>
              <a:gd name="connsiteX58" fmla="*/ 7972101 w 8324062"/>
              <a:gd name="connsiteY58" fmla="*/ 763926 h 6372311"/>
              <a:gd name="connsiteX59" fmla="*/ 7882430 w 8324062"/>
              <a:gd name="connsiteY59" fmla="*/ 700216 h 6372311"/>
              <a:gd name="connsiteX60" fmla="*/ 7948635 w 8324062"/>
              <a:gd name="connsiteY60" fmla="*/ 796951 h 6372311"/>
              <a:gd name="connsiteX61" fmla="*/ 7925172 w 8324062"/>
              <a:gd name="connsiteY61" fmla="*/ 829977 h 6372311"/>
              <a:gd name="connsiteX62" fmla="*/ 7835501 w 8324062"/>
              <a:gd name="connsiteY62" fmla="*/ 766267 h 6372311"/>
              <a:gd name="connsiteX63" fmla="*/ 7788572 w 8324062"/>
              <a:gd name="connsiteY63" fmla="*/ 832318 h 6372311"/>
              <a:gd name="connsiteX64" fmla="*/ 7651971 w 8324062"/>
              <a:gd name="connsiteY64" fmla="*/ 834656 h 6372311"/>
              <a:gd name="connsiteX65" fmla="*/ 7628507 w 8324062"/>
              <a:gd name="connsiteY65" fmla="*/ 867681 h 6372311"/>
              <a:gd name="connsiteX66" fmla="*/ 7581580 w 8324062"/>
              <a:gd name="connsiteY66" fmla="*/ 933732 h 6372311"/>
              <a:gd name="connsiteX67" fmla="*/ 7511187 w 8324062"/>
              <a:gd name="connsiteY67" fmla="*/ 1032806 h 6372311"/>
              <a:gd name="connsiteX68" fmla="*/ 7464259 w 8324062"/>
              <a:gd name="connsiteY68" fmla="*/ 1098857 h 6372311"/>
              <a:gd name="connsiteX69" fmla="*/ 7440794 w 8324062"/>
              <a:gd name="connsiteY69" fmla="*/ 1131883 h 6372311"/>
              <a:gd name="connsiteX70" fmla="*/ 7393867 w 8324062"/>
              <a:gd name="connsiteY70" fmla="*/ 1197932 h 6372311"/>
              <a:gd name="connsiteX71" fmla="*/ 7346937 w 8324062"/>
              <a:gd name="connsiteY71" fmla="*/ 1263983 h 6372311"/>
              <a:gd name="connsiteX72" fmla="*/ 7389682 w 8324062"/>
              <a:gd name="connsiteY72" fmla="*/ 1393745 h 6372311"/>
              <a:gd name="connsiteX73" fmla="*/ 7319289 w 8324062"/>
              <a:gd name="connsiteY73" fmla="*/ 1492821 h 6372311"/>
              <a:gd name="connsiteX74" fmla="*/ 7201967 w 8324062"/>
              <a:gd name="connsiteY74" fmla="*/ 1657947 h 6372311"/>
              <a:gd name="connsiteX75" fmla="*/ 6994974 w 8324062"/>
              <a:gd name="connsiteY75" fmla="*/ 1759362 h 6372311"/>
              <a:gd name="connsiteX76" fmla="*/ 7061183 w 8324062"/>
              <a:gd name="connsiteY76" fmla="*/ 1856098 h 6372311"/>
              <a:gd name="connsiteX77" fmla="*/ 7108110 w 8324062"/>
              <a:gd name="connsiteY77" fmla="*/ 1790049 h 6372311"/>
              <a:gd name="connsiteX78" fmla="*/ 7244708 w 8324062"/>
              <a:gd name="connsiteY78" fmla="*/ 1787708 h 6372311"/>
              <a:gd name="connsiteX79" fmla="*/ 7197779 w 8324062"/>
              <a:gd name="connsiteY79" fmla="*/ 1853759 h 6372311"/>
              <a:gd name="connsiteX80" fmla="*/ 7037719 w 8324062"/>
              <a:gd name="connsiteY80" fmla="*/ 1889125 h 6372311"/>
              <a:gd name="connsiteX81" fmla="*/ 7127388 w 8324062"/>
              <a:gd name="connsiteY81" fmla="*/ 1952834 h 6372311"/>
              <a:gd name="connsiteX82" fmla="*/ 7217058 w 8324062"/>
              <a:gd name="connsiteY82" fmla="*/ 2016544 h 6372311"/>
              <a:gd name="connsiteX83" fmla="*/ 7056996 w 8324062"/>
              <a:gd name="connsiteY83" fmla="*/ 2051909 h 6372311"/>
              <a:gd name="connsiteX84" fmla="*/ 7033531 w 8324062"/>
              <a:gd name="connsiteY84" fmla="*/ 2084934 h 6372311"/>
              <a:gd name="connsiteX85" fmla="*/ 7010068 w 8324062"/>
              <a:gd name="connsiteY85" fmla="*/ 2117959 h 6372311"/>
              <a:gd name="connsiteX86" fmla="*/ 6896933 w 8324062"/>
              <a:gd name="connsiteY86" fmla="*/ 2087274 h 6372311"/>
              <a:gd name="connsiteX87" fmla="*/ 6963138 w 8324062"/>
              <a:gd name="connsiteY87" fmla="*/ 2184010 h 6372311"/>
              <a:gd name="connsiteX88" fmla="*/ 6803076 w 8324062"/>
              <a:gd name="connsiteY88" fmla="*/ 2219375 h 6372311"/>
              <a:gd name="connsiteX89" fmla="*/ 6779611 w 8324062"/>
              <a:gd name="connsiteY89" fmla="*/ 2252401 h 6372311"/>
              <a:gd name="connsiteX90" fmla="*/ 6764947 w 8324062"/>
              <a:gd name="connsiteY90" fmla="*/ 2273041 h 6372311"/>
              <a:gd name="connsiteX91" fmla="*/ 6756147 w 8324062"/>
              <a:gd name="connsiteY91" fmla="*/ 2285427 h 6372311"/>
              <a:gd name="connsiteX92" fmla="*/ 6779611 w 8324062"/>
              <a:gd name="connsiteY92" fmla="*/ 2252401 h 6372311"/>
              <a:gd name="connsiteX93" fmla="*/ 6845818 w 8324062"/>
              <a:gd name="connsiteY93" fmla="*/ 2349137 h 6372311"/>
              <a:gd name="connsiteX94" fmla="*/ 6732683 w 8324062"/>
              <a:gd name="connsiteY94" fmla="*/ 2318452 h 6372311"/>
              <a:gd name="connsiteX95" fmla="*/ 6662290 w 8324062"/>
              <a:gd name="connsiteY95" fmla="*/ 2417528 h 6372311"/>
              <a:gd name="connsiteX96" fmla="*/ 6615361 w 8324062"/>
              <a:gd name="connsiteY96" fmla="*/ 2483579 h 6372311"/>
              <a:gd name="connsiteX97" fmla="*/ 6544970 w 8324062"/>
              <a:gd name="connsiteY97" fmla="*/ 2582653 h 6372311"/>
              <a:gd name="connsiteX98" fmla="*/ 6634640 w 8324062"/>
              <a:gd name="connsiteY98" fmla="*/ 2646363 h 6372311"/>
              <a:gd name="connsiteX99" fmla="*/ 6611176 w 8324062"/>
              <a:gd name="connsiteY99" fmla="*/ 2679389 h 6372311"/>
              <a:gd name="connsiteX100" fmla="*/ 6474577 w 8324062"/>
              <a:gd name="connsiteY100" fmla="*/ 2681729 h 6372311"/>
              <a:gd name="connsiteX101" fmla="*/ 6427648 w 8324062"/>
              <a:gd name="connsiteY101" fmla="*/ 2747779 h 6372311"/>
              <a:gd name="connsiteX102" fmla="*/ 6291047 w 8324062"/>
              <a:gd name="connsiteY102" fmla="*/ 2750118 h 6372311"/>
              <a:gd name="connsiteX103" fmla="*/ 6267583 w 8324062"/>
              <a:gd name="connsiteY103" fmla="*/ 2783143 h 6372311"/>
              <a:gd name="connsiteX104" fmla="*/ 6380721 w 8324062"/>
              <a:gd name="connsiteY104" fmla="*/ 2813829 h 6372311"/>
              <a:gd name="connsiteX105" fmla="*/ 6357256 w 8324062"/>
              <a:gd name="connsiteY105" fmla="*/ 2846854 h 6372311"/>
              <a:gd name="connsiteX106" fmla="*/ 6470391 w 8324062"/>
              <a:gd name="connsiteY106" fmla="*/ 2877539 h 6372311"/>
              <a:gd name="connsiteX107" fmla="*/ 6472468 w 8324062"/>
              <a:gd name="connsiteY107" fmla="*/ 2879487 h 6372311"/>
              <a:gd name="connsiteX108" fmla="*/ 6504555 w 8324062"/>
              <a:gd name="connsiteY108" fmla="*/ 2909578 h 6372311"/>
              <a:gd name="connsiteX109" fmla="*/ 6446927 w 8324062"/>
              <a:gd name="connsiteY109" fmla="*/ 2910564 h 6372311"/>
              <a:gd name="connsiteX110" fmla="*/ 6333792 w 8324062"/>
              <a:gd name="connsiteY110" fmla="*/ 2879880 h 6372311"/>
              <a:gd name="connsiteX111" fmla="*/ 6310328 w 8324062"/>
              <a:gd name="connsiteY111" fmla="*/ 2912905 h 6372311"/>
              <a:gd name="connsiteX112" fmla="*/ 6197190 w 8324062"/>
              <a:gd name="connsiteY112" fmla="*/ 2882219 h 6372311"/>
              <a:gd name="connsiteX113" fmla="*/ 6376534 w 8324062"/>
              <a:gd name="connsiteY113" fmla="*/ 3009640 h 6372311"/>
              <a:gd name="connsiteX114" fmla="*/ 6387823 w 8324062"/>
              <a:gd name="connsiteY114" fmla="*/ 3047169 h 6372311"/>
              <a:gd name="connsiteX115" fmla="*/ 6353068 w 8324062"/>
              <a:gd name="connsiteY115" fmla="*/ 3042666 h 6372311"/>
              <a:gd name="connsiteX116" fmla="*/ 6329604 w 8324062"/>
              <a:gd name="connsiteY116" fmla="*/ 3075691 h 6372311"/>
              <a:gd name="connsiteX117" fmla="*/ 6419275 w 8324062"/>
              <a:gd name="connsiteY117" fmla="*/ 3139401 h 6372311"/>
              <a:gd name="connsiteX118" fmla="*/ 6306141 w 8324062"/>
              <a:gd name="connsiteY118" fmla="*/ 3108716 h 6372311"/>
              <a:gd name="connsiteX119" fmla="*/ 6259212 w 8324062"/>
              <a:gd name="connsiteY119" fmla="*/ 3174767 h 6372311"/>
              <a:gd name="connsiteX120" fmla="*/ 6169542 w 8324062"/>
              <a:gd name="connsiteY120" fmla="*/ 3111057 h 6372311"/>
              <a:gd name="connsiteX121" fmla="*/ 6212282 w 8324062"/>
              <a:gd name="connsiteY121" fmla="*/ 3240818 h 6372311"/>
              <a:gd name="connsiteX122" fmla="*/ 6122614 w 8324062"/>
              <a:gd name="connsiteY122" fmla="*/ 3177108 h 6372311"/>
              <a:gd name="connsiteX123" fmla="*/ 6099150 w 8324062"/>
              <a:gd name="connsiteY123" fmla="*/ 3210133 h 6372311"/>
              <a:gd name="connsiteX124" fmla="*/ 5939085 w 8324062"/>
              <a:gd name="connsiteY124" fmla="*/ 3245496 h 6372311"/>
              <a:gd name="connsiteX125" fmla="*/ 5994593 w 8324062"/>
              <a:gd name="connsiteY125" fmla="*/ 3277169 h 6372311"/>
              <a:gd name="connsiteX126" fmla="*/ 6012023 w 8324062"/>
              <a:gd name="connsiteY126" fmla="*/ 3280969 h 6372311"/>
              <a:gd name="connsiteX127" fmla="*/ 6009035 w 8324062"/>
              <a:gd name="connsiteY127" fmla="*/ 3283548 h 6372311"/>
              <a:gd name="connsiteX128" fmla="*/ 5958365 w 8324062"/>
              <a:gd name="connsiteY128" fmla="*/ 3408285 h 6372311"/>
              <a:gd name="connsiteX129" fmla="*/ 6094963 w 8324062"/>
              <a:gd name="connsiteY129" fmla="*/ 3405943 h 6372311"/>
              <a:gd name="connsiteX130" fmla="*/ 6024569 w 8324062"/>
              <a:gd name="connsiteY130" fmla="*/ 3505019 h 6372311"/>
              <a:gd name="connsiteX131" fmla="*/ 5934900 w 8324062"/>
              <a:gd name="connsiteY131" fmla="*/ 3441309 h 6372311"/>
              <a:gd name="connsiteX132" fmla="*/ 5887972 w 8324062"/>
              <a:gd name="connsiteY132" fmla="*/ 3507359 h 6372311"/>
              <a:gd name="connsiteX133" fmla="*/ 6001106 w 8324062"/>
              <a:gd name="connsiteY133" fmla="*/ 3538044 h 6372311"/>
              <a:gd name="connsiteX134" fmla="*/ 5864507 w 8324062"/>
              <a:gd name="connsiteY134" fmla="*/ 3540385 h 6372311"/>
              <a:gd name="connsiteX135" fmla="*/ 5704443 w 8324062"/>
              <a:gd name="connsiteY135" fmla="*/ 3575748 h 6372311"/>
              <a:gd name="connsiteX136" fmla="*/ 5747186 w 8324062"/>
              <a:gd name="connsiteY136" fmla="*/ 3705511 h 6372311"/>
              <a:gd name="connsiteX137" fmla="*/ 5860321 w 8324062"/>
              <a:gd name="connsiteY137" fmla="*/ 3736196 h 6372311"/>
              <a:gd name="connsiteX138" fmla="*/ 5587120 w 8324062"/>
              <a:gd name="connsiteY138" fmla="*/ 3740875 h 6372311"/>
              <a:gd name="connsiteX139" fmla="*/ 5540193 w 8324062"/>
              <a:gd name="connsiteY139" fmla="*/ 3806925 h 6372311"/>
              <a:gd name="connsiteX140" fmla="*/ 5605967 w 8324062"/>
              <a:gd name="connsiteY140" fmla="*/ 3824149 h 6372311"/>
              <a:gd name="connsiteX141" fmla="*/ 5632965 w 8324062"/>
              <a:gd name="connsiteY141" fmla="*/ 3828255 h 6372311"/>
              <a:gd name="connsiteX142" fmla="*/ 5634485 w 8324062"/>
              <a:gd name="connsiteY142" fmla="*/ 3837423 h 6372311"/>
              <a:gd name="connsiteX143" fmla="*/ 5629864 w 8324062"/>
              <a:gd name="connsiteY143" fmla="*/ 3870638 h 6372311"/>
              <a:gd name="connsiteX144" fmla="*/ 5516727 w 8324062"/>
              <a:gd name="connsiteY144" fmla="*/ 3839951 h 6372311"/>
              <a:gd name="connsiteX145" fmla="*/ 5493263 w 8324062"/>
              <a:gd name="connsiteY145" fmla="*/ 3872976 h 6372311"/>
              <a:gd name="connsiteX146" fmla="*/ 5582937 w 8324062"/>
              <a:gd name="connsiteY146" fmla="*/ 3936688 h 6372311"/>
              <a:gd name="connsiteX147" fmla="*/ 5422870 w 8324062"/>
              <a:gd name="connsiteY147" fmla="*/ 3972052 h 6372311"/>
              <a:gd name="connsiteX148" fmla="*/ 5536007 w 8324062"/>
              <a:gd name="connsiteY148" fmla="*/ 4002739 h 6372311"/>
              <a:gd name="connsiteX149" fmla="*/ 5399408 w 8324062"/>
              <a:gd name="connsiteY149" fmla="*/ 4005076 h 6372311"/>
              <a:gd name="connsiteX150" fmla="*/ 5465615 w 8324062"/>
              <a:gd name="connsiteY150" fmla="*/ 4101813 h 6372311"/>
              <a:gd name="connsiteX151" fmla="*/ 5352478 w 8324062"/>
              <a:gd name="connsiteY151" fmla="*/ 4071126 h 6372311"/>
              <a:gd name="connsiteX152" fmla="*/ 5442152 w 8324062"/>
              <a:gd name="connsiteY152" fmla="*/ 4134839 h 6372311"/>
              <a:gd name="connsiteX153" fmla="*/ 5371758 w 8324062"/>
              <a:gd name="connsiteY153" fmla="*/ 4233915 h 6372311"/>
              <a:gd name="connsiteX154" fmla="*/ 5437963 w 8324062"/>
              <a:gd name="connsiteY154" fmla="*/ 4330650 h 6372311"/>
              <a:gd name="connsiteX155" fmla="*/ 5235159 w 8324062"/>
              <a:gd name="connsiteY155" fmla="*/ 4236254 h 6372311"/>
              <a:gd name="connsiteX156" fmla="*/ 5283701 w 8324062"/>
              <a:gd name="connsiteY156" fmla="*/ 4277730 h 6372311"/>
              <a:gd name="connsiteX157" fmla="*/ 5304326 w 8324062"/>
              <a:gd name="connsiteY157" fmla="*/ 4303761 h 6372311"/>
              <a:gd name="connsiteX158" fmla="*/ 5300554 w 8324062"/>
              <a:gd name="connsiteY158" fmla="*/ 4304459 h 6372311"/>
              <a:gd name="connsiteX159" fmla="*/ 5211693 w 8324062"/>
              <a:gd name="connsiteY159" fmla="*/ 4269278 h 6372311"/>
              <a:gd name="connsiteX160" fmla="*/ 5301367 w 8324062"/>
              <a:gd name="connsiteY160" fmla="*/ 4332989 h 6372311"/>
              <a:gd name="connsiteX161" fmla="*/ 5277903 w 8324062"/>
              <a:gd name="connsiteY161" fmla="*/ 4366015 h 6372311"/>
              <a:gd name="connsiteX162" fmla="*/ 5254438 w 8324062"/>
              <a:gd name="connsiteY162" fmla="*/ 4399040 h 6372311"/>
              <a:gd name="connsiteX163" fmla="*/ 5230974 w 8324062"/>
              <a:gd name="connsiteY163" fmla="*/ 4432066 h 6372311"/>
              <a:gd name="connsiteX164" fmla="*/ 5141301 w 8324062"/>
              <a:gd name="connsiteY164" fmla="*/ 4368353 h 6372311"/>
              <a:gd name="connsiteX165" fmla="*/ 5117836 w 8324062"/>
              <a:gd name="connsiteY165" fmla="*/ 4401379 h 6372311"/>
              <a:gd name="connsiteX166" fmla="*/ 5207510 w 8324062"/>
              <a:gd name="connsiteY166" fmla="*/ 4465091 h 6372311"/>
              <a:gd name="connsiteX167" fmla="*/ 5184046 w 8324062"/>
              <a:gd name="connsiteY167" fmla="*/ 4498116 h 6372311"/>
              <a:gd name="connsiteX168" fmla="*/ 5070910 w 8324062"/>
              <a:gd name="connsiteY168" fmla="*/ 4467430 h 6372311"/>
              <a:gd name="connsiteX169" fmla="*/ 4957773 w 8324062"/>
              <a:gd name="connsiteY169" fmla="*/ 4436745 h 6372311"/>
              <a:gd name="connsiteX170" fmla="*/ 4934310 w 8324062"/>
              <a:gd name="connsiteY170" fmla="*/ 4469770 h 6372311"/>
              <a:gd name="connsiteX171" fmla="*/ 5000516 w 8324062"/>
              <a:gd name="connsiteY171" fmla="*/ 4566506 h 6372311"/>
              <a:gd name="connsiteX172" fmla="*/ 4910847 w 8324062"/>
              <a:gd name="connsiteY172" fmla="*/ 4502795 h 6372311"/>
              <a:gd name="connsiteX173" fmla="*/ 5000516 w 8324062"/>
              <a:gd name="connsiteY173" fmla="*/ 4566506 h 6372311"/>
              <a:gd name="connsiteX174" fmla="*/ 5023980 w 8324062"/>
              <a:gd name="connsiteY174" fmla="*/ 4533480 h 6372311"/>
              <a:gd name="connsiteX175" fmla="*/ 5035189 w 8324062"/>
              <a:gd name="connsiteY175" fmla="*/ 4541445 h 6372311"/>
              <a:gd name="connsiteX176" fmla="*/ 5036590 w 8324062"/>
              <a:gd name="connsiteY176" fmla="*/ 4542439 h 6372311"/>
              <a:gd name="connsiteX177" fmla="*/ 5061811 w 8324062"/>
              <a:gd name="connsiteY177" fmla="*/ 4560358 h 6372311"/>
              <a:gd name="connsiteX178" fmla="*/ 5113653 w 8324062"/>
              <a:gd name="connsiteY178" fmla="*/ 4597192 h 6372311"/>
              <a:gd name="connsiteX179" fmla="*/ 4977051 w 8324062"/>
              <a:gd name="connsiteY179" fmla="*/ 4599531 h 6372311"/>
              <a:gd name="connsiteX180" fmla="*/ 4930123 w 8324062"/>
              <a:gd name="connsiteY180" fmla="*/ 4665582 h 6372311"/>
              <a:gd name="connsiteX181" fmla="*/ 4883196 w 8324062"/>
              <a:gd name="connsiteY181" fmla="*/ 4731631 h 6372311"/>
              <a:gd name="connsiteX182" fmla="*/ 4859731 w 8324062"/>
              <a:gd name="connsiteY182" fmla="*/ 4764656 h 6372311"/>
              <a:gd name="connsiteX183" fmla="*/ 4812801 w 8324062"/>
              <a:gd name="connsiteY183" fmla="*/ 4830707 h 6372311"/>
              <a:gd name="connsiteX184" fmla="*/ 4765874 w 8324062"/>
              <a:gd name="connsiteY184" fmla="*/ 4896758 h 6372311"/>
              <a:gd name="connsiteX185" fmla="*/ 4605810 w 8324062"/>
              <a:gd name="connsiteY185" fmla="*/ 4932123 h 6372311"/>
              <a:gd name="connsiteX186" fmla="*/ 4672018 w 8324062"/>
              <a:gd name="connsiteY186" fmla="*/ 5028857 h 6372311"/>
              <a:gd name="connsiteX187" fmla="*/ 4578160 w 8324062"/>
              <a:gd name="connsiteY187" fmla="*/ 5160959 h 6372311"/>
              <a:gd name="connsiteX188" fmla="*/ 4441561 w 8324062"/>
              <a:gd name="connsiteY188" fmla="*/ 5163300 h 6372311"/>
              <a:gd name="connsiteX189" fmla="*/ 4371168 w 8324062"/>
              <a:gd name="connsiteY189" fmla="*/ 5262375 h 6372311"/>
              <a:gd name="connsiteX190" fmla="*/ 4460840 w 8324062"/>
              <a:gd name="connsiteY190" fmla="*/ 5326086 h 6372311"/>
              <a:gd name="connsiteX191" fmla="*/ 4324240 w 8324062"/>
              <a:gd name="connsiteY191" fmla="*/ 5328426 h 6372311"/>
              <a:gd name="connsiteX192" fmla="*/ 4413911 w 8324062"/>
              <a:gd name="connsiteY192" fmla="*/ 5392136 h 6372311"/>
              <a:gd name="connsiteX193" fmla="*/ 4277312 w 8324062"/>
              <a:gd name="connsiteY193" fmla="*/ 5394476 h 6372311"/>
              <a:gd name="connsiteX194" fmla="*/ 4343518 w 8324062"/>
              <a:gd name="connsiteY194" fmla="*/ 5491211 h 6372311"/>
              <a:gd name="connsiteX195" fmla="*/ 4230383 w 8324062"/>
              <a:gd name="connsiteY195" fmla="*/ 5460527 h 6372311"/>
              <a:gd name="connsiteX196" fmla="*/ 4183455 w 8324062"/>
              <a:gd name="connsiteY196" fmla="*/ 5526577 h 6372311"/>
              <a:gd name="connsiteX197" fmla="*/ 4136526 w 8324062"/>
              <a:gd name="connsiteY197" fmla="*/ 5592628 h 6372311"/>
              <a:gd name="connsiteX198" fmla="*/ 4113062 w 8324062"/>
              <a:gd name="connsiteY198" fmla="*/ 5625653 h 6372311"/>
              <a:gd name="connsiteX199" fmla="*/ 4089599 w 8324062"/>
              <a:gd name="connsiteY199" fmla="*/ 5658679 h 6372311"/>
              <a:gd name="connsiteX200" fmla="*/ 4042670 w 8324062"/>
              <a:gd name="connsiteY200" fmla="*/ 5724727 h 6372311"/>
              <a:gd name="connsiteX201" fmla="*/ 3948814 w 8324062"/>
              <a:gd name="connsiteY201" fmla="*/ 5856829 h 6372311"/>
              <a:gd name="connsiteX202" fmla="*/ 3878419 w 8324062"/>
              <a:gd name="connsiteY202" fmla="*/ 5955905 h 6372311"/>
              <a:gd name="connsiteX203" fmla="*/ 3741822 w 8324062"/>
              <a:gd name="connsiteY203" fmla="*/ 5958246 h 6372311"/>
              <a:gd name="connsiteX204" fmla="*/ 3487903 w 8324062"/>
              <a:gd name="connsiteY204" fmla="*/ 6125712 h 6372311"/>
              <a:gd name="connsiteX205" fmla="*/ 3374766 w 8324062"/>
              <a:gd name="connsiteY205" fmla="*/ 6095025 h 6372311"/>
              <a:gd name="connsiteX206" fmla="*/ 3327837 w 8324062"/>
              <a:gd name="connsiteY206" fmla="*/ 6161076 h 6372311"/>
              <a:gd name="connsiteX207" fmla="*/ 3191239 w 8324062"/>
              <a:gd name="connsiteY207" fmla="*/ 6163416 h 6372311"/>
              <a:gd name="connsiteX208" fmla="*/ 2984248 w 8324062"/>
              <a:gd name="connsiteY208" fmla="*/ 6264832 h 6372311"/>
              <a:gd name="connsiteX209" fmla="*/ 2937319 w 8324062"/>
              <a:gd name="connsiteY209" fmla="*/ 6330882 h 6372311"/>
              <a:gd name="connsiteX210" fmla="*/ 2913855 w 8324062"/>
              <a:gd name="connsiteY210" fmla="*/ 6363908 h 6372311"/>
              <a:gd name="connsiteX211" fmla="*/ 2414386 w 8324062"/>
              <a:gd name="connsiteY211" fmla="*/ 6307219 h 6372311"/>
              <a:gd name="connsiteX212" fmla="*/ 2390924 w 8324062"/>
              <a:gd name="connsiteY212" fmla="*/ 6340243 h 6372311"/>
              <a:gd name="connsiteX213" fmla="*/ 2211581 w 8324062"/>
              <a:gd name="connsiteY213" fmla="*/ 6212821 h 6372311"/>
              <a:gd name="connsiteX214" fmla="*/ 2008777 w 8324062"/>
              <a:gd name="connsiteY214" fmla="*/ 6118426 h 6372311"/>
              <a:gd name="connsiteX215" fmla="*/ 1985313 w 8324062"/>
              <a:gd name="connsiteY215" fmla="*/ 6151451 h 6372311"/>
              <a:gd name="connsiteX216" fmla="*/ 1805970 w 8324062"/>
              <a:gd name="connsiteY216" fmla="*/ 6024030 h 6372311"/>
              <a:gd name="connsiteX217" fmla="*/ 1669372 w 8324062"/>
              <a:gd name="connsiteY217" fmla="*/ 6026370 h 6372311"/>
              <a:gd name="connsiteX218" fmla="*/ 1490032 w 8324062"/>
              <a:gd name="connsiteY218" fmla="*/ 5898950 h 6372311"/>
              <a:gd name="connsiteX219" fmla="*/ 1376895 w 8324062"/>
              <a:gd name="connsiteY219" fmla="*/ 5868264 h 6372311"/>
              <a:gd name="connsiteX220" fmla="*/ 1287225 w 8324062"/>
              <a:gd name="connsiteY220" fmla="*/ 5804554 h 6372311"/>
              <a:gd name="connsiteX221" fmla="*/ 1197556 w 8324062"/>
              <a:gd name="connsiteY221" fmla="*/ 5740844 h 6372311"/>
              <a:gd name="connsiteX222" fmla="*/ 1060957 w 8324062"/>
              <a:gd name="connsiteY222" fmla="*/ 5743185 h 6372311"/>
              <a:gd name="connsiteX223" fmla="*/ 924355 w 8324062"/>
              <a:gd name="connsiteY223" fmla="*/ 5745523 h 6372311"/>
              <a:gd name="connsiteX224" fmla="*/ 787758 w 8324062"/>
              <a:gd name="connsiteY224" fmla="*/ 5747863 h 6372311"/>
              <a:gd name="connsiteX225" fmla="*/ 674624 w 8324062"/>
              <a:gd name="connsiteY225" fmla="*/ 5717179 h 6372311"/>
              <a:gd name="connsiteX226" fmla="*/ 561489 w 8324062"/>
              <a:gd name="connsiteY226" fmla="*/ 5686494 h 6372311"/>
              <a:gd name="connsiteX227" fmla="*/ 471817 w 8324062"/>
              <a:gd name="connsiteY227" fmla="*/ 5622782 h 6372311"/>
              <a:gd name="connsiteX228" fmla="*/ 405611 w 8324062"/>
              <a:gd name="connsiteY228" fmla="*/ 5526047 h 6372311"/>
              <a:gd name="connsiteX229" fmla="*/ 226271 w 8324062"/>
              <a:gd name="connsiteY229" fmla="*/ 5398627 h 6372311"/>
              <a:gd name="connsiteX230" fmla="*/ 0 w 8324062"/>
              <a:gd name="connsiteY230" fmla="*/ 5337255 h 6372311"/>
              <a:gd name="connsiteX231" fmla="*/ 89671 w 8324062"/>
              <a:gd name="connsiteY231" fmla="*/ 5400966 h 6372311"/>
              <a:gd name="connsiteX232" fmla="*/ 46928 w 8324062"/>
              <a:gd name="connsiteY232" fmla="*/ 5271205 h 6372311"/>
              <a:gd name="connsiteX233" fmla="*/ 4187 w 8324062"/>
              <a:gd name="connsiteY233" fmla="*/ 5141445 h 6372311"/>
              <a:gd name="connsiteX234" fmla="*/ 121508 w 8324062"/>
              <a:gd name="connsiteY234" fmla="*/ 4976319 h 6372311"/>
              <a:gd name="connsiteX235" fmla="*/ 144973 w 8324062"/>
              <a:gd name="connsiteY235" fmla="*/ 4943294 h 6372311"/>
              <a:gd name="connsiteX236" fmla="*/ 102228 w 8324062"/>
              <a:gd name="connsiteY236" fmla="*/ 4813532 h 6372311"/>
              <a:gd name="connsiteX237" fmla="*/ 219549 w 8324062"/>
              <a:gd name="connsiteY237" fmla="*/ 4648406 h 6372311"/>
              <a:gd name="connsiteX238" fmla="*/ 289942 w 8324062"/>
              <a:gd name="connsiteY238" fmla="*/ 4549330 h 6372311"/>
              <a:gd name="connsiteX239" fmla="*/ 247201 w 8324062"/>
              <a:gd name="connsiteY239" fmla="*/ 4419569 h 6372311"/>
              <a:gd name="connsiteX240" fmla="*/ 454191 w 8324062"/>
              <a:gd name="connsiteY240" fmla="*/ 4318154 h 6372311"/>
              <a:gd name="connsiteX241" fmla="*/ 387986 w 8324062"/>
              <a:gd name="connsiteY241" fmla="*/ 4221419 h 6372311"/>
              <a:gd name="connsiteX242" fmla="*/ 434914 w 8324062"/>
              <a:gd name="connsiteY242" fmla="*/ 4155368 h 6372311"/>
              <a:gd name="connsiteX243" fmla="*/ 481843 w 8324062"/>
              <a:gd name="connsiteY243" fmla="*/ 4089318 h 6372311"/>
              <a:gd name="connsiteX244" fmla="*/ 415636 w 8324062"/>
              <a:gd name="connsiteY244" fmla="*/ 3992582 h 6372311"/>
              <a:gd name="connsiteX245" fmla="*/ 505307 w 8324062"/>
              <a:gd name="connsiteY245" fmla="*/ 4056292 h 6372311"/>
              <a:gd name="connsiteX246" fmla="*/ 641905 w 8324062"/>
              <a:gd name="connsiteY246" fmla="*/ 4053951 h 6372311"/>
              <a:gd name="connsiteX247" fmla="*/ 665369 w 8324062"/>
              <a:gd name="connsiteY247" fmla="*/ 4020926 h 6372311"/>
              <a:gd name="connsiteX248" fmla="*/ 599163 w 8324062"/>
              <a:gd name="connsiteY248" fmla="*/ 3924191 h 6372311"/>
              <a:gd name="connsiteX249" fmla="*/ 712297 w 8324062"/>
              <a:gd name="connsiteY249" fmla="*/ 3954877 h 6372311"/>
              <a:gd name="connsiteX250" fmla="*/ 782690 w 8324062"/>
              <a:gd name="connsiteY250" fmla="*/ 3855801 h 6372311"/>
              <a:gd name="connsiteX251" fmla="*/ 876547 w 8324062"/>
              <a:gd name="connsiteY251" fmla="*/ 3723699 h 6372311"/>
              <a:gd name="connsiteX252" fmla="*/ 923476 w 8324062"/>
              <a:gd name="connsiteY252" fmla="*/ 3657648 h 6372311"/>
              <a:gd name="connsiteX253" fmla="*/ 970404 w 8324062"/>
              <a:gd name="connsiteY253" fmla="*/ 3591598 h 6372311"/>
              <a:gd name="connsiteX254" fmla="*/ 974591 w 8324062"/>
              <a:gd name="connsiteY254" fmla="*/ 3395788 h 6372311"/>
              <a:gd name="connsiteX255" fmla="*/ 1064261 w 8324062"/>
              <a:gd name="connsiteY255" fmla="*/ 3459498 h 6372311"/>
              <a:gd name="connsiteX256" fmla="*/ 1087725 w 8324062"/>
              <a:gd name="connsiteY256" fmla="*/ 3426472 h 6372311"/>
              <a:gd name="connsiteX257" fmla="*/ 1044984 w 8324062"/>
              <a:gd name="connsiteY257" fmla="*/ 3296712 h 6372311"/>
              <a:gd name="connsiteX258" fmla="*/ 1068448 w 8324062"/>
              <a:gd name="connsiteY258" fmla="*/ 3263687 h 6372311"/>
              <a:gd name="connsiteX259" fmla="*/ 1091912 w 8324062"/>
              <a:gd name="connsiteY259" fmla="*/ 3230661 h 6372311"/>
              <a:gd name="connsiteX260" fmla="*/ 1115377 w 8324062"/>
              <a:gd name="connsiteY260" fmla="*/ 3197636 h 6372311"/>
              <a:gd name="connsiteX261" fmla="*/ 1209234 w 8324062"/>
              <a:gd name="connsiteY261" fmla="*/ 3065535 h 6372311"/>
              <a:gd name="connsiteX262" fmla="*/ 1279627 w 8324062"/>
              <a:gd name="connsiteY262" fmla="*/ 2966459 h 6372311"/>
              <a:gd name="connsiteX263" fmla="*/ 1350019 w 8324062"/>
              <a:gd name="connsiteY263" fmla="*/ 2867384 h 6372311"/>
              <a:gd name="connsiteX264" fmla="*/ 1420411 w 8324062"/>
              <a:gd name="connsiteY264" fmla="*/ 2768307 h 6372311"/>
              <a:gd name="connsiteX265" fmla="*/ 1533546 w 8324062"/>
              <a:gd name="connsiteY265" fmla="*/ 2798993 h 6372311"/>
              <a:gd name="connsiteX266" fmla="*/ 1627402 w 8324062"/>
              <a:gd name="connsiteY266" fmla="*/ 2666892 h 6372311"/>
              <a:gd name="connsiteX267" fmla="*/ 2115967 w 8324062"/>
              <a:gd name="connsiteY267" fmla="*/ 2169175 h 6372311"/>
              <a:gd name="connsiteX268" fmla="*/ 2350609 w 8324062"/>
              <a:gd name="connsiteY268" fmla="*/ 1838923 h 6372311"/>
              <a:gd name="connsiteX269" fmla="*/ 2534135 w 8324062"/>
              <a:gd name="connsiteY269" fmla="*/ 1770533 h 6372311"/>
              <a:gd name="connsiteX270" fmla="*/ 2514859 w 8324062"/>
              <a:gd name="connsiteY270" fmla="*/ 1607747 h 6372311"/>
              <a:gd name="connsiteX271" fmla="*/ 2585250 w 8324062"/>
              <a:gd name="connsiteY271" fmla="*/ 1508671 h 6372311"/>
              <a:gd name="connsiteX272" fmla="*/ 2768778 w 8324062"/>
              <a:gd name="connsiteY272" fmla="*/ 1440280 h 6372311"/>
              <a:gd name="connsiteX273" fmla="*/ 2881913 w 8324062"/>
              <a:gd name="connsiteY273" fmla="*/ 1470965 h 6372311"/>
              <a:gd name="connsiteX274" fmla="*/ 2792242 w 8324062"/>
              <a:gd name="connsiteY274" fmla="*/ 1407254 h 6372311"/>
              <a:gd name="connsiteX275" fmla="*/ 2862635 w 8324062"/>
              <a:gd name="connsiteY275" fmla="*/ 1308179 h 6372311"/>
              <a:gd name="connsiteX276" fmla="*/ 2933028 w 8324062"/>
              <a:gd name="connsiteY276" fmla="*/ 1209103 h 6372311"/>
              <a:gd name="connsiteX277" fmla="*/ 3022698 w 8324062"/>
              <a:gd name="connsiteY277" fmla="*/ 1272813 h 6372311"/>
              <a:gd name="connsiteX278" fmla="*/ 3046162 w 8324062"/>
              <a:gd name="connsiteY278" fmla="*/ 1239788 h 6372311"/>
              <a:gd name="connsiteX279" fmla="*/ 3069626 w 8324062"/>
              <a:gd name="connsiteY279" fmla="*/ 1206763 h 6372311"/>
              <a:gd name="connsiteX280" fmla="*/ 3116555 w 8324062"/>
              <a:gd name="connsiteY280" fmla="*/ 1140713 h 6372311"/>
              <a:gd name="connsiteX281" fmla="*/ 3233875 w 8324062"/>
              <a:gd name="connsiteY281" fmla="*/ 975587 h 6372311"/>
              <a:gd name="connsiteX282" fmla="*/ 3210410 w 8324062"/>
              <a:gd name="connsiteY282" fmla="*/ 1008612 h 6372311"/>
              <a:gd name="connsiteX283" fmla="*/ 3280803 w 8324062"/>
              <a:gd name="connsiteY283" fmla="*/ 909536 h 6372311"/>
              <a:gd name="connsiteX284" fmla="*/ 3374661 w 8324062"/>
              <a:gd name="connsiteY284" fmla="*/ 777435 h 6372311"/>
              <a:gd name="connsiteX285" fmla="*/ 3445053 w 8324062"/>
              <a:gd name="connsiteY285" fmla="*/ 678359 h 6372311"/>
              <a:gd name="connsiteX286" fmla="*/ 3487797 w 8324062"/>
              <a:gd name="connsiteY286" fmla="*/ 808122 h 6372311"/>
              <a:gd name="connsiteX287" fmla="*/ 3558190 w 8324062"/>
              <a:gd name="connsiteY287" fmla="*/ 709046 h 6372311"/>
              <a:gd name="connsiteX288" fmla="*/ 3652047 w 8324062"/>
              <a:gd name="connsiteY288" fmla="*/ 576945 h 6372311"/>
              <a:gd name="connsiteX289" fmla="*/ 3609302 w 8324062"/>
              <a:gd name="connsiteY289" fmla="*/ 447184 h 6372311"/>
              <a:gd name="connsiteX290" fmla="*/ 3656231 w 8324062"/>
              <a:gd name="connsiteY290" fmla="*/ 381133 h 6372311"/>
              <a:gd name="connsiteX291" fmla="*/ 3773552 w 8324062"/>
              <a:gd name="connsiteY291" fmla="*/ 216007 h 6372311"/>
              <a:gd name="connsiteX292" fmla="*/ 3843945 w 8324062"/>
              <a:gd name="connsiteY292" fmla="*/ 116931 h 6372311"/>
              <a:gd name="connsiteX293" fmla="*/ 3957082 w 8324062"/>
              <a:gd name="connsiteY293" fmla="*/ 147618 h 6372311"/>
              <a:gd name="connsiteX294" fmla="*/ 3933619 w 8324062"/>
              <a:gd name="connsiteY294" fmla="*/ 180643 h 6372311"/>
              <a:gd name="connsiteX295" fmla="*/ 4027475 w 8324062"/>
              <a:gd name="connsiteY295" fmla="*/ 48541 h 6372311"/>
              <a:gd name="connsiteX296" fmla="*/ 3914337 w 8324062"/>
              <a:gd name="connsiteY296" fmla="*/ 17855 h 6372311"/>
              <a:gd name="connsiteX297" fmla="*/ 4050939 w 8324062"/>
              <a:gd name="connsiteY297" fmla="*/ 15516 h 6372311"/>
              <a:gd name="connsiteX298" fmla="*/ 4164074 w 8324062"/>
              <a:gd name="connsiteY298" fmla="*/ 46201 h 63723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</a:cxnLst>
            <a:rect l="l" t="t" r="r" b="b"/>
            <a:pathLst>
              <a:path w="8324062" h="6372311">
                <a:moveTo>
                  <a:pt x="4932206" y="4667520"/>
                </a:moveTo>
                <a:lnTo>
                  <a:pt x="4995483" y="4763512"/>
                </a:lnTo>
                <a:lnTo>
                  <a:pt x="4908110" y="4701435"/>
                </a:lnTo>
                <a:close/>
                <a:moveTo>
                  <a:pt x="5018470" y="4465215"/>
                </a:moveTo>
                <a:cubicBezTo>
                  <a:pt x="5031640" y="4465938"/>
                  <a:pt x="5062435" y="4484229"/>
                  <a:pt x="5048879" y="4503306"/>
                </a:cubicBezTo>
                <a:cubicBezTo>
                  <a:pt x="5025889" y="4486970"/>
                  <a:pt x="5015898" y="4476682"/>
                  <a:pt x="5013470" y="4470969"/>
                </a:cubicBezTo>
                <a:cubicBezTo>
                  <a:pt x="5011649" y="4466686"/>
                  <a:pt x="5014080" y="4464975"/>
                  <a:pt x="5018470" y="4465215"/>
                </a:cubicBezTo>
                <a:close/>
                <a:moveTo>
                  <a:pt x="5324829" y="4299966"/>
                </a:moveTo>
                <a:cubicBezTo>
                  <a:pt x="5313099" y="4316477"/>
                  <a:pt x="5313099" y="4316477"/>
                  <a:pt x="5304820" y="4304384"/>
                </a:cubicBezTo>
                <a:lnTo>
                  <a:pt x="5304326" y="4303761"/>
                </a:lnTo>
                <a:close/>
                <a:moveTo>
                  <a:pt x="5412491" y="4097714"/>
                </a:moveTo>
                <a:cubicBezTo>
                  <a:pt x="5425328" y="4098425"/>
                  <a:pt x="5455351" y="4116262"/>
                  <a:pt x="5442152" y="4134839"/>
                </a:cubicBezTo>
                <a:cubicBezTo>
                  <a:pt x="5419734" y="4118911"/>
                  <a:pt x="5409990" y="4108882"/>
                  <a:pt x="5407620" y="4103317"/>
                </a:cubicBezTo>
                <a:cubicBezTo>
                  <a:pt x="5405842" y="4099142"/>
                  <a:pt x="5408212" y="4097476"/>
                  <a:pt x="5412491" y="4097714"/>
                </a:cubicBezTo>
                <a:close/>
                <a:moveTo>
                  <a:pt x="5634931" y="3783384"/>
                </a:moveTo>
                <a:cubicBezTo>
                  <a:pt x="5641699" y="3782759"/>
                  <a:pt x="5654375" y="3788659"/>
                  <a:pt x="5676793" y="3804587"/>
                </a:cubicBezTo>
                <a:cubicBezTo>
                  <a:pt x="5665061" y="3821099"/>
                  <a:pt x="5659195" y="3829355"/>
                  <a:pt x="5642119" y="3829647"/>
                </a:cubicBezTo>
                <a:lnTo>
                  <a:pt x="5632965" y="3828255"/>
                </a:lnTo>
                <a:lnTo>
                  <a:pt x="5628501" y="3801335"/>
                </a:lnTo>
                <a:cubicBezTo>
                  <a:pt x="5627296" y="3791160"/>
                  <a:pt x="5628160" y="3784010"/>
                  <a:pt x="5634931" y="3783384"/>
                </a:cubicBezTo>
                <a:close/>
                <a:moveTo>
                  <a:pt x="5723721" y="3738536"/>
                </a:moveTo>
                <a:cubicBezTo>
                  <a:pt x="5813391" y="3802246"/>
                  <a:pt x="5700257" y="3771562"/>
                  <a:pt x="5676793" y="3804587"/>
                </a:cubicBezTo>
                <a:cubicBezTo>
                  <a:pt x="5654375" y="3788659"/>
                  <a:pt x="5644633" y="3778630"/>
                  <a:pt x="5642995" y="3772032"/>
                </a:cubicBezTo>
                <a:cubicBezTo>
                  <a:pt x="5638085" y="3752237"/>
                  <a:pt x="5706123" y="3763305"/>
                  <a:pt x="5723721" y="3738536"/>
                </a:cubicBezTo>
                <a:close/>
                <a:moveTo>
                  <a:pt x="5841372" y="3572947"/>
                </a:moveTo>
                <a:lnTo>
                  <a:pt x="5933342" y="3638291"/>
                </a:lnTo>
                <a:lnTo>
                  <a:pt x="5794447" y="3638992"/>
                </a:lnTo>
                <a:close/>
                <a:moveTo>
                  <a:pt x="6100026" y="3318691"/>
                </a:moveTo>
                <a:cubicBezTo>
                  <a:pt x="6106799" y="3318068"/>
                  <a:pt x="6119473" y="3323966"/>
                  <a:pt x="6141891" y="3339894"/>
                </a:cubicBezTo>
                <a:cubicBezTo>
                  <a:pt x="6141891" y="3339894"/>
                  <a:pt x="6118426" y="3372918"/>
                  <a:pt x="6118426" y="3372918"/>
                </a:cubicBezTo>
                <a:cubicBezTo>
                  <a:pt x="6118426" y="3372918"/>
                  <a:pt x="6118426" y="3372918"/>
                  <a:pt x="6094963" y="3405943"/>
                </a:cubicBezTo>
                <a:cubicBezTo>
                  <a:pt x="6112560" y="3381174"/>
                  <a:pt x="6079717" y="3320569"/>
                  <a:pt x="6100026" y="3318691"/>
                </a:cubicBezTo>
                <a:close/>
                <a:moveTo>
                  <a:pt x="6021309" y="3272955"/>
                </a:moveTo>
                <a:cubicBezTo>
                  <a:pt x="6028139" y="3271499"/>
                  <a:pt x="6038078" y="3272347"/>
                  <a:pt x="6052220" y="3276184"/>
                </a:cubicBezTo>
                <a:cubicBezTo>
                  <a:pt x="6052220" y="3276184"/>
                  <a:pt x="6046354" y="3284440"/>
                  <a:pt x="6029278" y="3284730"/>
                </a:cubicBezTo>
                <a:lnTo>
                  <a:pt x="6012023" y="3280969"/>
                </a:lnTo>
                <a:close/>
                <a:moveTo>
                  <a:pt x="6212585" y="3240399"/>
                </a:moveTo>
                <a:cubicBezTo>
                  <a:pt x="6278792" y="3337131"/>
                  <a:pt x="6189123" y="3273422"/>
                  <a:pt x="6165661" y="3306443"/>
                </a:cubicBezTo>
                <a:cubicBezTo>
                  <a:pt x="6165661" y="3306443"/>
                  <a:pt x="6075988" y="3242731"/>
                  <a:pt x="6075988" y="3242731"/>
                </a:cubicBezTo>
                <a:cubicBezTo>
                  <a:pt x="6075988" y="3242731"/>
                  <a:pt x="6165661" y="3306443"/>
                  <a:pt x="6189123" y="3273422"/>
                </a:cubicBezTo>
                <a:cubicBezTo>
                  <a:pt x="6189123" y="3273422"/>
                  <a:pt x="6212585" y="3240399"/>
                  <a:pt x="6212585" y="3240399"/>
                </a:cubicBezTo>
                <a:close/>
                <a:moveTo>
                  <a:pt x="6423461" y="2943589"/>
                </a:moveTo>
                <a:cubicBezTo>
                  <a:pt x="6489668" y="3040325"/>
                  <a:pt x="6399998" y="2976615"/>
                  <a:pt x="6376534" y="3009640"/>
                </a:cubicBezTo>
                <a:cubicBezTo>
                  <a:pt x="6359982" y="2985457"/>
                  <a:pt x="6353174" y="2971302"/>
                  <a:pt x="6352634" y="2963153"/>
                </a:cubicBezTo>
                <a:cubicBezTo>
                  <a:pt x="6351024" y="2938713"/>
                  <a:pt x="6405864" y="2968359"/>
                  <a:pt x="6423461" y="2943589"/>
                </a:cubicBezTo>
                <a:close/>
                <a:moveTo>
                  <a:pt x="4138541" y="0"/>
                </a:moveTo>
                <a:lnTo>
                  <a:pt x="8254464" y="1"/>
                </a:lnTo>
                <a:lnTo>
                  <a:pt x="8250047" y="674"/>
                </a:lnTo>
                <a:cubicBezTo>
                  <a:pt x="8245479" y="2281"/>
                  <a:pt x="8241511" y="4898"/>
                  <a:pt x="8238578" y="9026"/>
                </a:cubicBezTo>
                <a:cubicBezTo>
                  <a:pt x="8215114" y="42051"/>
                  <a:pt x="8370992" y="202498"/>
                  <a:pt x="8257857" y="171813"/>
                </a:cubicBezTo>
                <a:cubicBezTo>
                  <a:pt x="8257857" y="171813"/>
                  <a:pt x="8257857" y="171813"/>
                  <a:pt x="8234393" y="204839"/>
                </a:cubicBezTo>
                <a:cubicBezTo>
                  <a:pt x="8234393" y="204839"/>
                  <a:pt x="8257857" y="171813"/>
                  <a:pt x="8324062" y="268548"/>
                </a:cubicBezTo>
                <a:cubicBezTo>
                  <a:pt x="8210929" y="237864"/>
                  <a:pt x="8253669" y="367624"/>
                  <a:pt x="8206742" y="433674"/>
                </a:cubicBezTo>
                <a:cubicBezTo>
                  <a:pt x="8206742" y="433674"/>
                  <a:pt x="8183278" y="466699"/>
                  <a:pt x="8183278" y="466699"/>
                </a:cubicBezTo>
                <a:cubicBezTo>
                  <a:pt x="8159813" y="499724"/>
                  <a:pt x="8136349" y="532750"/>
                  <a:pt x="8136349" y="532750"/>
                </a:cubicBezTo>
                <a:cubicBezTo>
                  <a:pt x="8046680" y="469041"/>
                  <a:pt x="8089422" y="598800"/>
                  <a:pt x="7976287" y="568115"/>
                </a:cubicBezTo>
                <a:cubicBezTo>
                  <a:pt x="7976287" y="568115"/>
                  <a:pt x="7952823" y="601140"/>
                  <a:pt x="7952823" y="601140"/>
                </a:cubicBezTo>
                <a:cubicBezTo>
                  <a:pt x="7929358" y="634166"/>
                  <a:pt x="7905894" y="667191"/>
                  <a:pt x="7995565" y="730901"/>
                </a:cubicBezTo>
                <a:cubicBezTo>
                  <a:pt x="7995565" y="730901"/>
                  <a:pt x="7995565" y="730901"/>
                  <a:pt x="7972101" y="763926"/>
                </a:cubicBezTo>
                <a:cubicBezTo>
                  <a:pt x="7972101" y="763926"/>
                  <a:pt x="7972101" y="763926"/>
                  <a:pt x="7882430" y="700216"/>
                </a:cubicBezTo>
                <a:cubicBezTo>
                  <a:pt x="7882430" y="700216"/>
                  <a:pt x="7882430" y="700216"/>
                  <a:pt x="7948635" y="796951"/>
                </a:cubicBezTo>
                <a:cubicBezTo>
                  <a:pt x="7948635" y="796951"/>
                  <a:pt x="7925172" y="829977"/>
                  <a:pt x="7925172" y="829977"/>
                </a:cubicBezTo>
                <a:cubicBezTo>
                  <a:pt x="7925172" y="829977"/>
                  <a:pt x="7812037" y="799292"/>
                  <a:pt x="7835501" y="766267"/>
                </a:cubicBezTo>
                <a:cubicBezTo>
                  <a:pt x="7812037" y="799292"/>
                  <a:pt x="7812037" y="799292"/>
                  <a:pt x="7788572" y="832318"/>
                </a:cubicBezTo>
                <a:cubicBezTo>
                  <a:pt x="7788572" y="832318"/>
                  <a:pt x="7765108" y="865343"/>
                  <a:pt x="7651971" y="834656"/>
                </a:cubicBezTo>
                <a:cubicBezTo>
                  <a:pt x="7651971" y="834656"/>
                  <a:pt x="7651971" y="834656"/>
                  <a:pt x="7628507" y="867681"/>
                </a:cubicBezTo>
                <a:cubicBezTo>
                  <a:pt x="7605044" y="900707"/>
                  <a:pt x="7605044" y="900707"/>
                  <a:pt x="7581580" y="933732"/>
                </a:cubicBezTo>
                <a:cubicBezTo>
                  <a:pt x="7647787" y="1030469"/>
                  <a:pt x="7534650" y="999782"/>
                  <a:pt x="7511187" y="1032806"/>
                </a:cubicBezTo>
                <a:cubicBezTo>
                  <a:pt x="7511187" y="1032806"/>
                  <a:pt x="7487722" y="1065832"/>
                  <a:pt x="7464259" y="1098857"/>
                </a:cubicBezTo>
                <a:cubicBezTo>
                  <a:pt x="7464259" y="1098857"/>
                  <a:pt x="7464259" y="1098857"/>
                  <a:pt x="7440794" y="1131883"/>
                </a:cubicBezTo>
                <a:cubicBezTo>
                  <a:pt x="7351124" y="1068173"/>
                  <a:pt x="7507002" y="1228620"/>
                  <a:pt x="7393867" y="1197932"/>
                </a:cubicBezTo>
                <a:cubicBezTo>
                  <a:pt x="7483539" y="1261644"/>
                  <a:pt x="7370401" y="1230958"/>
                  <a:pt x="7346937" y="1263983"/>
                </a:cubicBezTo>
                <a:cubicBezTo>
                  <a:pt x="7346937" y="1263983"/>
                  <a:pt x="7389682" y="1393745"/>
                  <a:pt x="7389682" y="1393745"/>
                </a:cubicBezTo>
                <a:cubicBezTo>
                  <a:pt x="7366218" y="1426770"/>
                  <a:pt x="7342753" y="1459795"/>
                  <a:pt x="7319289" y="1492821"/>
                </a:cubicBezTo>
                <a:cubicBezTo>
                  <a:pt x="7272360" y="1558871"/>
                  <a:pt x="7315102" y="1688633"/>
                  <a:pt x="7201967" y="1657947"/>
                </a:cubicBezTo>
                <a:cubicBezTo>
                  <a:pt x="7155039" y="1723998"/>
                  <a:pt x="7041902" y="1693312"/>
                  <a:pt x="6994974" y="1759362"/>
                </a:cubicBezTo>
                <a:cubicBezTo>
                  <a:pt x="6971509" y="1792387"/>
                  <a:pt x="6971509" y="1792387"/>
                  <a:pt x="7061183" y="1856098"/>
                </a:cubicBezTo>
                <a:cubicBezTo>
                  <a:pt x="6994974" y="1759362"/>
                  <a:pt x="7108110" y="1790049"/>
                  <a:pt x="7108110" y="1790049"/>
                </a:cubicBezTo>
                <a:cubicBezTo>
                  <a:pt x="7197779" y="1853759"/>
                  <a:pt x="7155039" y="1723998"/>
                  <a:pt x="7244708" y="1787708"/>
                </a:cubicBezTo>
                <a:cubicBezTo>
                  <a:pt x="7221245" y="1820734"/>
                  <a:pt x="7197779" y="1853759"/>
                  <a:pt x="7197779" y="1853759"/>
                </a:cubicBezTo>
                <a:cubicBezTo>
                  <a:pt x="7174315" y="1886784"/>
                  <a:pt x="7061183" y="1856098"/>
                  <a:pt x="7037719" y="1889125"/>
                </a:cubicBezTo>
                <a:cubicBezTo>
                  <a:pt x="7014254" y="1922149"/>
                  <a:pt x="7037719" y="1889125"/>
                  <a:pt x="7127388" y="1952834"/>
                </a:cubicBezTo>
                <a:cubicBezTo>
                  <a:pt x="7127388" y="1952834"/>
                  <a:pt x="7127388" y="1952834"/>
                  <a:pt x="7217058" y="2016544"/>
                </a:cubicBezTo>
                <a:cubicBezTo>
                  <a:pt x="7014254" y="1922149"/>
                  <a:pt x="7170130" y="2082594"/>
                  <a:pt x="7056996" y="2051909"/>
                </a:cubicBezTo>
                <a:cubicBezTo>
                  <a:pt x="7056996" y="2051909"/>
                  <a:pt x="7033531" y="2084934"/>
                  <a:pt x="7033531" y="2084934"/>
                </a:cubicBezTo>
                <a:cubicBezTo>
                  <a:pt x="7033531" y="2084934"/>
                  <a:pt x="7033531" y="2084934"/>
                  <a:pt x="7010068" y="2117959"/>
                </a:cubicBezTo>
                <a:cubicBezTo>
                  <a:pt x="7010068" y="2117959"/>
                  <a:pt x="6986604" y="2150985"/>
                  <a:pt x="6896933" y="2087274"/>
                </a:cubicBezTo>
                <a:cubicBezTo>
                  <a:pt x="6873468" y="2120300"/>
                  <a:pt x="6986604" y="2150985"/>
                  <a:pt x="6963138" y="2184010"/>
                </a:cubicBezTo>
                <a:cubicBezTo>
                  <a:pt x="6850004" y="2153325"/>
                  <a:pt x="6916211" y="2250061"/>
                  <a:pt x="6803076" y="2219375"/>
                </a:cubicBezTo>
                <a:lnTo>
                  <a:pt x="6779611" y="2252401"/>
                </a:lnTo>
                <a:lnTo>
                  <a:pt x="6764947" y="2273041"/>
                </a:lnTo>
                <a:cubicBezTo>
                  <a:pt x="6762013" y="2277170"/>
                  <a:pt x="6756147" y="2285427"/>
                  <a:pt x="6756147" y="2285427"/>
                </a:cubicBezTo>
                <a:cubicBezTo>
                  <a:pt x="6845818" y="2349137"/>
                  <a:pt x="6779611" y="2252401"/>
                  <a:pt x="6779611" y="2252401"/>
                </a:cubicBezTo>
                <a:cubicBezTo>
                  <a:pt x="6779611" y="2252401"/>
                  <a:pt x="6779611" y="2252401"/>
                  <a:pt x="6845818" y="2349137"/>
                </a:cubicBezTo>
                <a:cubicBezTo>
                  <a:pt x="6756147" y="2285427"/>
                  <a:pt x="6756147" y="2285427"/>
                  <a:pt x="6732683" y="2318452"/>
                </a:cubicBezTo>
                <a:cubicBezTo>
                  <a:pt x="6709218" y="2351477"/>
                  <a:pt x="6685754" y="2384503"/>
                  <a:pt x="6662290" y="2417528"/>
                </a:cubicBezTo>
                <a:cubicBezTo>
                  <a:pt x="6638827" y="2450553"/>
                  <a:pt x="6638827" y="2450553"/>
                  <a:pt x="6615361" y="2483579"/>
                </a:cubicBezTo>
                <a:cubicBezTo>
                  <a:pt x="6591898" y="2516603"/>
                  <a:pt x="6568433" y="2549629"/>
                  <a:pt x="6544970" y="2582653"/>
                </a:cubicBezTo>
                <a:cubicBezTo>
                  <a:pt x="6544970" y="2582653"/>
                  <a:pt x="6544970" y="2582653"/>
                  <a:pt x="6634640" y="2646363"/>
                </a:cubicBezTo>
                <a:cubicBezTo>
                  <a:pt x="6634640" y="2646363"/>
                  <a:pt x="6634640" y="2646363"/>
                  <a:pt x="6611176" y="2679389"/>
                </a:cubicBezTo>
                <a:cubicBezTo>
                  <a:pt x="6587710" y="2712414"/>
                  <a:pt x="6498042" y="2648704"/>
                  <a:pt x="6474577" y="2681729"/>
                </a:cubicBezTo>
                <a:cubicBezTo>
                  <a:pt x="6474577" y="2681729"/>
                  <a:pt x="6427648" y="2747779"/>
                  <a:pt x="6427648" y="2747779"/>
                </a:cubicBezTo>
                <a:cubicBezTo>
                  <a:pt x="6427648" y="2747779"/>
                  <a:pt x="6427648" y="2747779"/>
                  <a:pt x="6291047" y="2750118"/>
                </a:cubicBezTo>
                <a:cubicBezTo>
                  <a:pt x="6267583" y="2783143"/>
                  <a:pt x="6267583" y="2783143"/>
                  <a:pt x="6267583" y="2783143"/>
                </a:cubicBezTo>
                <a:cubicBezTo>
                  <a:pt x="6267583" y="2783143"/>
                  <a:pt x="6267583" y="2783143"/>
                  <a:pt x="6380721" y="2813829"/>
                </a:cubicBezTo>
                <a:cubicBezTo>
                  <a:pt x="6380721" y="2813829"/>
                  <a:pt x="6380721" y="2813829"/>
                  <a:pt x="6357256" y="2846854"/>
                </a:cubicBezTo>
                <a:cubicBezTo>
                  <a:pt x="6446927" y="2910564"/>
                  <a:pt x="6446927" y="2910564"/>
                  <a:pt x="6470391" y="2877539"/>
                </a:cubicBezTo>
                <a:lnTo>
                  <a:pt x="6472468" y="2879487"/>
                </a:lnTo>
                <a:lnTo>
                  <a:pt x="6504555" y="2909578"/>
                </a:lnTo>
                <a:cubicBezTo>
                  <a:pt x="6510565" y="2927824"/>
                  <a:pt x="6446927" y="2910564"/>
                  <a:pt x="6446927" y="2910564"/>
                </a:cubicBezTo>
                <a:cubicBezTo>
                  <a:pt x="6446927" y="2910564"/>
                  <a:pt x="6357256" y="2846854"/>
                  <a:pt x="6333792" y="2879880"/>
                </a:cubicBezTo>
                <a:cubicBezTo>
                  <a:pt x="6333792" y="2879880"/>
                  <a:pt x="6310328" y="2912905"/>
                  <a:pt x="6310328" y="2912905"/>
                </a:cubicBezTo>
                <a:cubicBezTo>
                  <a:pt x="6310328" y="2912905"/>
                  <a:pt x="6286863" y="2945930"/>
                  <a:pt x="6197190" y="2882219"/>
                </a:cubicBezTo>
                <a:cubicBezTo>
                  <a:pt x="6263399" y="2978956"/>
                  <a:pt x="6286863" y="2945930"/>
                  <a:pt x="6376534" y="3009640"/>
                </a:cubicBezTo>
                <a:cubicBezTo>
                  <a:pt x="6393084" y="3033824"/>
                  <a:pt x="6394291" y="3043999"/>
                  <a:pt x="6387823" y="3047169"/>
                </a:cubicBezTo>
                <a:lnTo>
                  <a:pt x="6353068" y="3042666"/>
                </a:lnTo>
                <a:cubicBezTo>
                  <a:pt x="6324785" y="3034995"/>
                  <a:pt x="6296502" y="3027323"/>
                  <a:pt x="6329604" y="3075691"/>
                </a:cubicBezTo>
                <a:cubicBezTo>
                  <a:pt x="6329604" y="3075691"/>
                  <a:pt x="6353068" y="3042666"/>
                  <a:pt x="6419275" y="3139401"/>
                </a:cubicBezTo>
                <a:cubicBezTo>
                  <a:pt x="6419275" y="3139401"/>
                  <a:pt x="6419275" y="3139401"/>
                  <a:pt x="6306141" y="3108716"/>
                </a:cubicBezTo>
                <a:cubicBezTo>
                  <a:pt x="6282675" y="3141742"/>
                  <a:pt x="6372346" y="3205452"/>
                  <a:pt x="6259212" y="3174767"/>
                </a:cubicBezTo>
                <a:cubicBezTo>
                  <a:pt x="6259212" y="3174767"/>
                  <a:pt x="6169542" y="3111057"/>
                  <a:pt x="6169542" y="3111057"/>
                </a:cubicBezTo>
                <a:cubicBezTo>
                  <a:pt x="6146078" y="3144082"/>
                  <a:pt x="6235748" y="3207792"/>
                  <a:pt x="6212282" y="3240818"/>
                </a:cubicBezTo>
                <a:cubicBezTo>
                  <a:pt x="6146078" y="3144082"/>
                  <a:pt x="6122614" y="3177108"/>
                  <a:pt x="6122614" y="3177108"/>
                </a:cubicBezTo>
                <a:cubicBezTo>
                  <a:pt x="6099150" y="3210133"/>
                  <a:pt x="6099150" y="3210133"/>
                  <a:pt x="6099150" y="3210133"/>
                </a:cubicBezTo>
                <a:cubicBezTo>
                  <a:pt x="6009477" y="3146422"/>
                  <a:pt x="5962548" y="3212471"/>
                  <a:pt x="5939085" y="3245496"/>
                </a:cubicBezTo>
                <a:cubicBezTo>
                  <a:pt x="5961502" y="3261424"/>
                  <a:pt x="5979783" y="3271306"/>
                  <a:pt x="5994593" y="3277169"/>
                </a:cubicBezTo>
                <a:lnTo>
                  <a:pt x="6012023" y="3280969"/>
                </a:lnTo>
                <a:lnTo>
                  <a:pt x="6009035" y="3283548"/>
                </a:lnTo>
                <a:cubicBezTo>
                  <a:pt x="5998743" y="3315838"/>
                  <a:pt x="6060813" y="3406529"/>
                  <a:pt x="5958365" y="3408285"/>
                </a:cubicBezTo>
                <a:cubicBezTo>
                  <a:pt x="6048034" y="3471994"/>
                  <a:pt x="6071499" y="3438968"/>
                  <a:pt x="6094963" y="3405943"/>
                </a:cubicBezTo>
                <a:cubicBezTo>
                  <a:pt x="6137704" y="3535704"/>
                  <a:pt x="6024569" y="3505019"/>
                  <a:pt x="6024569" y="3505019"/>
                </a:cubicBezTo>
                <a:cubicBezTo>
                  <a:pt x="5934900" y="3441309"/>
                  <a:pt x="6024569" y="3505019"/>
                  <a:pt x="5934900" y="3441309"/>
                </a:cubicBezTo>
                <a:cubicBezTo>
                  <a:pt x="5934900" y="3441309"/>
                  <a:pt x="5911436" y="3474334"/>
                  <a:pt x="5887972" y="3507359"/>
                </a:cubicBezTo>
                <a:cubicBezTo>
                  <a:pt x="5977642" y="3571069"/>
                  <a:pt x="5911436" y="3474334"/>
                  <a:pt x="6001106" y="3538044"/>
                </a:cubicBezTo>
                <a:cubicBezTo>
                  <a:pt x="6001106" y="3538044"/>
                  <a:pt x="5954176" y="3604095"/>
                  <a:pt x="5864507" y="3540385"/>
                </a:cubicBezTo>
                <a:cubicBezTo>
                  <a:pt x="5774835" y="3476674"/>
                  <a:pt x="5817579" y="3606434"/>
                  <a:pt x="5704443" y="3575748"/>
                </a:cubicBezTo>
                <a:cubicBezTo>
                  <a:pt x="5704443" y="3575748"/>
                  <a:pt x="5657513" y="3641799"/>
                  <a:pt x="5747186" y="3705511"/>
                </a:cubicBezTo>
                <a:cubicBezTo>
                  <a:pt x="5770650" y="3672485"/>
                  <a:pt x="5794114" y="3639460"/>
                  <a:pt x="5860321" y="3736196"/>
                </a:cubicBezTo>
                <a:cubicBezTo>
                  <a:pt x="5723721" y="3738536"/>
                  <a:pt x="5634050" y="3674824"/>
                  <a:pt x="5587120" y="3740875"/>
                </a:cubicBezTo>
                <a:cubicBezTo>
                  <a:pt x="5563657" y="3773900"/>
                  <a:pt x="5563657" y="3773900"/>
                  <a:pt x="5540193" y="3806925"/>
                </a:cubicBezTo>
                <a:cubicBezTo>
                  <a:pt x="5568476" y="3814596"/>
                  <a:pt x="5589690" y="3820351"/>
                  <a:pt x="5605967" y="3824149"/>
                </a:cubicBezTo>
                <a:lnTo>
                  <a:pt x="5632965" y="3828255"/>
                </a:lnTo>
                <a:lnTo>
                  <a:pt x="5634485" y="3837423"/>
                </a:lnTo>
                <a:cubicBezTo>
                  <a:pt x="5635993" y="3850142"/>
                  <a:pt x="5635730" y="3862381"/>
                  <a:pt x="5629864" y="3870638"/>
                </a:cubicBezTo>
                <a:cubicBezTo>
                  <a:pt x="5540193" y="3806925"/>
                  <a:pt x="5516727" y="3839951"/>
                  <a:pt x="5516727" y="3839951"/>
                </a:cubicBezTo>
                <a:cubicBezTo>
                  <a:pt x="5493263" y="3872976"/>
                  <a:pt x="5493263" y="3872976"/>
                  <a:pt x="5493263" y="3872976"/>
                </a:cubicBezTo>
                <a:cubicBezTo>
                  <a:pt x="5493263" y="3872976"/>
                  <a:pt x="5493263" y="3872976"/>
                  <a:pt x="5582937" y="3936688"/>
                </a:cubicBezTo>
                <a:cubicBezTo>
                  <a:pt x="5559473" y="3969714"/>
                  <a:pt x="5446334" y="3939027"/>
                  <a:pt x="5422870" y="3972052"/>
                </a:cubicBezTo>
                <a:cubicBezTo>
                  <a:pt x="5422870" y="3972052"/>
                  <a:pt x="5422870" y="3972052"/>
                  <a:pt x="5536007" y="4002739"/>
                </a:cubicBezTo>
                <a:cubicBezTo>
                  <a:pt x="5602214" y="4099473"/>
                  <a:pt x="5422870" y="3972052"/>
                  <a:pt x="5399408" y="4005076"/>
                </a:cubicBezTo>
                <a:cubicBezTo>
                  <a:pt x="5399408" y="4005076"/>
                  <a:pt x="5399408" y="4005076"/>
                  <a:pt x="5465615" y="4101813"/>
                </a:cubicBezTo>
                <a:cubicBezTo>
                  <a:pt x="5375943" y="4038101"/>
                  <a:pt x="5375943" y="4038101"/>
                  <a:pt x="5352478" y="4071126"/>
                </a:cubicBezTo>
                <a:cubicBezTo>
                  <a:pt x="5352478" y="4071126"/>
                  <a:pt x="5352478" y="4071126"/>
                  <a:pt x="5442152" y="4134839"/>
                </a:cubicBezTo>
                <a:cubicBezTo>
                  <a:pt x="5508356" y="4231574"/>
                  <a:pt x="5305551" y="4137177"/>
                  <a:pt x="5371758" y="4233915"/>
                </a:cubicBezTo>
                <a:cubicBezTo>
                  <a:pt x="5371758" y="4233915"/>
                  <a:pt x="5371758" y="4233915"/>
                  <a:pt x="5437963" y="4330650"/>
                </a:cubicBezTo>
                <a:cubicBezTo>
                  <a:pt x="5348294" y="4266940"/>
                  <a:pt x="5258621" y="4203228"/>
                  <a:pt x="5235159" y="4236254"/>
                </a:cubicBezTo>
                <a:cubicBezTo>
                  <a:pt x="5257574" y="4252181"/>
                  <a:pt x="5272924" y="4266193"/>
                  <a:pt x="5283701" y="4277730"/>
                </a:cubicBezTo>
                <a:lnTo>
                  <a:pt x="5304326" y="4303761"/>
                </a:lnTo>
                <a:lnTo>
                  <a:pt x="5300554" y="4304459"/>
                </a:lnTo>
                <a:cubicBezTo>
                  <a:pt x="5270932" y="4292731"/>
                  <a:pt x="5229291" y="4244510"/>
                  <a:pt x="5211693" y="4269278"/>
                </a:cubicBezTo>
                <a:cubicBezTo>
                  <a:pt x="5301367" y="4332989"/>
                  <a:pt x="5301367" y="4332989"/>
                  <a:pt x="5301367" y="4332989"/>
                </a:cubicBezTo>
                <a:cubicBezTo>
                  <a:pt x="5301367" y="4332989"/>
                  <a:pt x="5301367" y="4332989"/>
                  <a:pt x="5277903" y="4366015"/>
                </a:cubicBezTo>
                <a:cubicBezTo>
                  <a:pt x="5277903" y="4366015"/>
                  <a:pt x="5277903" y="4366015"/>
                  <a:pt x="5254438" y="4399040"/>
                </a:cubicBezTo>
                <a:cubicBezTo>
                  <a:pt x="5254438" y="4399040"/>
                  <a:pt x="5230974" y="4432066"/>
                  <a:pt x="5230974" y="4432066"/>
                </a:cubicBezTo>
                <a:cubicBezTo>
                  <a:pt x="5230974" y="4432066"/>
                  <a:pt x="5141301" y="4368353"/>
                  <a:pt x="5141301" y="4368353"/>
                </a:cubicBezTo>
                <a:cubicBezTo>
                  <a:pt x="5141301" y="4368353"/>
                  <a:pt x="5141301" y="4368353"/>
                  <a:pt x="5117836" y="4401379"/>
                </a:cubicBezTo>
                <a:cubicBezTo>
                  <a:pt x="5141301" y="4368353"/>
                  <a:pt x="5230974" y="4432066"/>
                  <a:pt x="5207510" y="4465091"/>
                </a:cubicBezTo>
                <a:cubicBezTo>
                  <a:pt x="5207510" y="4465091"/>
                  <a:pt x="5207510" y="4465091"/>
                  <a:pt x="5184046" y="4498116"/>
                </a:cubicBezTo>
                <a:cubicBezTo>
                  <a:pt x="5184046" y="4498116"/>
                  <a:pt x="5094373" y="4434405"/>
                  <a:pt x="5070910" y="4467430"/>
                </a:cubicBezTo>
                <a:cubicBezTo>
                  <a:pt x="5070910" y="4467430"/>
                  <a:pt x="4981238" y="4403720"/>
                  <a:pt x="4957773" y="4436745"/>
                </a:cubicBezTo>
                <a:cubicBezTo>
                  <a:pt x="4957773" y="4436745"/>
                  <a:pt x="4934310" y="4469770"/>
                  <a:pt x="4934310" y="4469770"/>
                </a:cubicBezTo>
                <a:cubicBezTo>
                  <a:pt x="4934310" y="4469770"/>
                  <a:pt x="4934310" y="4469770"/>
                  <a:pt x="5000516" y="4566506"/>
                </a:cubicBezTo>
                <a:cubicBezTo>
                  <a:pt x="4934310" y="4469770"/>
                  <a:pt x="5000516" y="4566506"/>
                  <a:pt x="4910847" y="4502795"/>
                </a:cubicBezTo>
                <a:cubicBezTo>
                  <a:pt x="4910847" y="4502795"/>
                  <a:pt x="4910847" y="4502795"/>
                  <a:pt x="5000516" y="4566506"/>
                </a:cubicBezTo>
                <a:cubicBezTo>
                  <a:pt x="5023980" y="4533480"/>
                  <a:pt x="5023980" y="4533480"/>
                  <a:pt x="5023980" y="4533480"/>
                </a:cubicBezTo>
                <a:cubicBezTo>
                  <a:pt x="5023980" y="4533480"/>
                  <a:pt x="5023980" y="4533480"/>
                  <a:pt x="5035189" y="4541445"/>
                </a:cubicBezTo>
                <a:lnTo>
                  <a:pt x="5036590" y="4542439"/>
                </a:lnTo>
                <a:cubicBezTo>
                  <a:pt x="5050601" y="4552394"/>
                  <a:pt x="5070216" y="4566330"/>
                  <a:pt x="5061811" y="4560358"/>
                </a:cubicBezTo>
                <a:cubicBezTo>
                  <a:pt x="5074419" y="4569318"/>
                  <a:pt x="5091235" y="4581265"/>
                  <a:pt x="5113653" y="4597192"/>
                </a:cubicBezTo>
                <a:cubicBezTo>
                  <a:pt x="5090188" y="4630217"/>
                  <a:pt x="5000516" y="4566506"/>
                  <a:pt x="4977051" y="4599531"/>
                </a:cubicBezTo>
                <a:cubicBezTo>
                  <a:pt x="5043260" y="4696268"/>
                  <a:pt x="4840452" y="4601872"/>
                  <a:pt x="4930123" y="4665582"/>
                </a:cubicBezTo>
                <a:cubicBezTo>
                  <a:pt x="4840452" y="4601872"/>
                  <a:pt x="4906658" y="4698607"/>
                  <a:pt x="4883196" y="4731631"/>
                </a:cubicBezTo>
                <a:cubicBezTo>
                  <a:pt x="4972868" y="4795343"/>
                  <a:pt x="4883196" y="4731631"/>
                  <a:pt x="4859731" y="4764656"/>
                </a:cubicBezTo>
                <a:cubicBezTo>
                  <a:pt x="4925939" y="4861393"/>
                  <a:pt x="4723133" y="4766997"/>
                  <a:pt x="4812801" y="4830707"/>
                </a:cubicBezTo>
                <a:cubicBezTo>
                  <a:pt x="4699667" y="4800022"/>
                  <a:pt x="4855546" y="4960469"/>
                  <a:pt x="4765874" y="4896758"/>
                </a:cubicBezTo>
                <a:cubicBezTo>
                  <a:pt x="4742408" y="4929783"/>
                  <a:pt x="4695481" y="4995834"/>
                  <a:pt x="4605810" y="4932123"/>
                </a:cubicBezTo>
                <a:cubicBezTo>
                  <a:pt x="4672018" y="5028857"/>
                  <a:pt x="4558883" y="4998173"/>
                  <a:pt x="4672018" y="5028857"/>
                </a:cubicBezTo>
                <a:cubicBezTo>
                  <a:pt x="4625089" y="5094908"/>
                  <a:pt x="4511954" y="5064223"/>
                  <a:pt x="4578160" y="5160959"/>
                </a:cubicBezTo>
                <a:cubicBezTo>
                  <a:pt x="4465026" y="5130274"/>
                  <a:pt x="4531230" y="5227010"/>
                  <a:pt x="4441561" y="5163300"/>
                </a:cubicBezTo>
                <a:cubicBezTo>
                  <a:pt x="4418097" y="5196325"/>
                  <a:pt x="4484302" y="5293060"/>
                  <a:pt x="4371168" y="5262375"/>
                </a:cubicBezTo>
                <a:cubicBezTo>
                  <a:pt x="4371168" y="5262375"/>
                  <a:pt x="4371168" y="5262375"/>
                  <a:pt x="4460840" y="5326086"/>
                </a:cubicBezTo>
                <a:cubicBezTo>
                  <a:pt x="4347704" y="5295401"/>
                  <a:pt x="4413911" y="5392136"/>
                  <a:pt x="4324240" y="5328426"/>
                </a:cubicBezTo>
                <a:cubicBezTo>
                  <a:pt x="4324240" y="5328426"/>
                  <a:pt x="4324240" y="5328426"/>
                  <a:pt x="4413911" y="5392136"/>
                </a:cubicBezTo>
                <a:cubicBezTo>
                  <a:pt x="4300777" y="5361451"/>
                  <a:pt x="4277312" y="5394476"/>
                  <a:pt x="4277312" y="5394476"/>
                </a:cubicBezTo>
                <a:cubicBezTo>
                  <a:pt x="4277312" y="5394476"/>
                  <a:pt x="4277312" y="5394476"/>
                  <a:pt x="4343518" y="5491211"/>
                </a:cubicBezTo>
                <a:cubicBezTo>
                  <a:pt x="4253848" y="5427501"/>
                  <a:pt x="4253848" y="5427501"/>
                  <a:pt x="4230383" y="5460527"/>
                </a:cubicBezTo>
                <a:cubicBezTo>
                  <a:pt x="4230383" y="5460527"/>
                  <a:pt x="4183455" y="5526577"/>
                  <a:pt x="4183455" y="5526577"/>
                </a:cubicBezTo>
                <a:cubicBezTo>
                  <a:pt x="4183455" y="5526577"/>
                  <a:pt x="4183455" y="5526577"/>
                  <a:pt x="4136526" y="5592628"/>
                </a:cubicBezTo>
                <a:cubicBezTo>
                  <a:pt x="4136526" y="5592628"/>
                  <a:pt x="4113062" y="5625653"/>
                  <a:pt x="4113062" y="5625653"/>
                </a:cubicBezTo>
                <a:cubicBezTo>
                  <a:pt x="4113062" y="5625653"/>
                  <a:pt x="4023391" y="5561943"/>
                  <a:pt x="4089599" y="5658679"/>
                </a:cubicBezTo>
                <a:cubicBezTo>
                  <a:pt x="4155804" y="5755413"/>
                  <a:pt x="4066134" y="5691703"/>
                  <a:pt x="4042670" y="5724727"/>
                </a:cubicBezTo>
                <a:cubicBezTo>
                  <a:pt x="4019205" y="5757753"/>
                  <a:pt x="3972277" y="5823803"/>
                  <a:pt x="3948814" y="5856829"/>
                </a:cubicBezTo>
                <a:cubicBezTo>
                  <a:pt x="3925349" y="5889854"/>
                  <a:pt x="3812214" y="5859170"/>
                  <a:pt x="3878419" y="5955905"/>
                </a:cubicBezTo>
                <a:cubicBezTo>
                  <a:pt x="3765286" y="5925221"/>
                  <a:pt x="3831491" y="6021956"/>
                  <a:pt x="3741822" y="5958246"/>
                </a:cubicBezTo>
                <a:cubicBezTo>
                  <a:pt x="3694893" y="6024297"/>
                  <a:pt x="3534830" y="6059661"/>
                  <a:pt x="3487903" y="6125712"/>
                </a:cubicBezTo>
                <a:cubicBezTo>
                  <a:pt x="3487903" y="6125712"/>
                  <a:pt x="3374766" y="6095025"/>
                  <a:pt x="3374766" y="6095025"/>
                </a:cubicBezTo>
                <a:cubicBezTo>
                  <a:pt x="3374766" y="6095025"/>
                  <a:pt x="3351301" y="6128050"/>
                  <a:pt x="3327837" y="6161076"/>
                </a:cubicBezTo>
                <a:cubicBezTo>
                  <a:pt x="3238167" y="6097366"/>
                  <a:pt x="3304373" y="6194101"/>
                  <a:pt x="3191239" y="6163416"/>
                </a:cubicBezTo>
                <a:cubicBezTo>
                  <a:pt x="3144311" y="6229467"/>
                  <a:pt x="3097381" y="6295517"/>
                  <a:pt x="2984248" y="6264832"/>
                </a:cubicBezTo>
                <a:cubicBezTo>
                  <a:pt x="3050455" y="6361567"/>
                  <a:pt x="2960784" y="6297857"/>
                  <a:pt x="2937319" y="6330882"/>
                </a:cubicBezTo>
                <a:cubicBezTo>
                  <a:pt x="2937319" y="6330882"/>
                  <a:pt x="2913855" y="6363908"/>
                  <a:pt x="2913855" y="6363908"/>
                </a:cubicBezTo>
                <a:cubicBezTo>
                  <a:pt x="2777257" y="6366249"/>
                  <a:pt x="2617191" y="6401613"/>
                  <a:pt x="2414386" y="6307219"/>
                </a:cubicBezTo>
                <a:cubicBezTo>
                  <a:pt x="2390924" y="6340243"/>
                  <a:pt x="2390924" y="6340243"/>
                  <a:pt x="2390924" y="6340243"/>
                </a:cubicBezTo>
                <a:cubicBezTo>
                  <a:pt x="2301254" y="6276533"/>
                  <a:pt x="2188117" y="6245846"/>
                  <a:pt x="2211581" y="6212821"/>
                </a:cubicBezTo>
                <a:cubicBezTo>
                  <a:pt x="2098447" y="6182136"/>
                  <a:pt x="2098447" y="6182136"/>
                  <a:pt x="2008777" y="6118426"/>
                </a:cubicBezTo>
                <a:cubicBezTo>
                  <a:pt x="1985313" y="6151451"/>
                  <a:pt x="1985313" y="6151451"/>
                  <a:pt x="1985313" y="6151451"/>
                </a:cubicBezTo>
                <a:cubicBezTo>
                  <a:pt x="1895643" y="6087741"/>
                  <a:pt x="1919107" y="6054716"/>
                  <a:pt x="1805970" y="6024030"/>
                </a:cubicBezTo>
                <a:cubicBezTo>
                  <a:pt x="1872178" y="6120767"/>
                  <a:pt x="1782505" y="6057055"/>
                  <a:pt x="1669372" y="6026370"/>
                </a:cubicBezTo>
                <a:cubicBezTo>
                  <a:pt x="1692835" y="5993345"/>
                  <a:pt x="1443103" y="5965001"/>
                  <a:pt x="1490032" y="5898950"/>
                </a:cubicBezTo>
                <a:cubicBezTo>
                  <a:pt x="1376895" y="5868264"/>
                  <a:pt x="1376895" y="5868264"/>
                  <a:pt x="1376895" y="5868264"/>
                </a:cubicBezTo>
                <a:cubicBezTo>
                  <a:pt x="1287225" y="5804554"/>
                  <a:pt x="1287225" y="5804554"/>
                  <a:pt x="1287225" y="5804554"/>
                </a:cubicBezTo>
                <a:cubicBezTo>
                  <a:pt x="1287225" y="5804554"/>
                  <a:pt x="1287225" y="5804554"/>
                  <a:pt x="1197556" y="5740844"/>
                </a:cubicBezTo>
                <a:cubicBezTo>
                  <a:pt x="1174091" y="5773870"/>
                  <a:pt x="1084420" y="5710160"/>
                  <a:pt x="1060957" y="5743185"/>
                </a:cubicBezTo>
                <a:cubicBezTo>
                  <a:pt x="971284" y="5679473"/>
                  <a:pt x="924355" y="5745523"/>
                  <a:pt x="924355" y="5745523"/>
                </a:cubicBezTo>
                <a:cubicBezTo>
                  <a:pt x="900891" y="5778549"/>
                  <a:pt x="721551" y="5651130"/>
                  <a:pt x="787758" y="5747863"/>
                </a:cubicBezTo>
                <a:cubicBezTo>
                  <a:pt x="698088" y="5684153"/>
                  <a:pt x="674624" y="5717179"/>
                  <a:pt x="674624" y="5717179"/>
                </a:cubicBezTo>
                <a:cubicBezTo>
                  <a:pt x="674624" y="5717179"/>
                  <a:pt x="674624" y="5717179"/>
                  <a:pt x="561489" y="5686494"/>
                </a:cubicBezTo>
                <a:cubicBezTo>
                  <a:pt x="471817" y="5622782"/>
                  <a:pt x="448352" y="5655808"/>
                  <a:pt x="471817" y="5622782"/>
                </a:cubicBezTo>
                <a:cubicBezTo>
                  <a:pt x="471817" y="5622782"/>
                  <a:pt x="382147" y="5559072"/>
                  <a:pt x="405611" y="5526047"/>
                </a:cubicBezTo>
                <a:cubicBezTo>
                  <a:pt x="405611" y="5526047"/>
                  <a:pt x="292476" y="5495362"/>
                  <a:pt x="226271" y="5398627"/>
                </a:cubicBezTo>
                <a:cubicBezTo>
                  <a:pt x="136599" y="5334915"/>
                  <a:pt x="132415" y="5530729"/>
                  <a:pt x="0" y="5337255"/>
                </a:cubicBezTo>
                <a:cubicBezTo>
                  <a:pt x="0" y="5337255"/>
                  <a:pt x="0" y="5337255"/>
                  <a:pt x="89671" y="5400966"/>
                </a:cubicBezTo>
                <a:cubicBezTo>
                  <a:pt x="0" y="5337255"/>
                  <a:pt x="46928" y="5271205"/>
                  <a:pt x="46928" y="5271205"/>
                </a:cubicBezTo>
                <a:cubicBezTo>
                  <a:pt x="70394" y="5238180"/>
                  <a:pt x="-19276" y="5174470"/>
                  <a:pt x="4187" y="5141445"/>
                </a:cubicBezTo>
                <a:cubicBezTo>
                  <a:pt x="51115" y="5075395"/>
                  <a:pt x="164249" y="5106080"/>
                  <a:pt x="121508" y="4976319"/>
                </a:cubicBezTo>
                <a:cubicBezTo>
                  <a:pt x="121508" y="4976319"/>
                  <a:pt x="144973" y="4943294"/>
                  <a:pt x="144973" y="4943294"/>
                </a:cubicBezTo>
                <a:cubicBezTo>
                  <a:pt x="78764" y="4846557"/>
                  <a:pt x="102228" y="4813532"/>
                  <a:pt x="102228" y="4813532"/>
                </a:cubicBezTo>
                <a:cubicBezTo>
                  <a:pt x="149157" y="4747481"/>
                  <a:pt x="196085" y="4681431"/>
                  <a:pt x="219549" y="4648406"/>
                </a:cubicBezTo>
                <a:cubicBezTo>
                  <a:pt x="243013" y="4615380"/>
                  <a:pt x="176808" y="4518646"/>
                  <a:pt x="289942" y="4549330"/>
                </a:cubicBezTo>
                <a:cubicBezTo>
                  <a:pt x="289942" y="4549330"/>
                  <a:pt x="313406" y="4516304"/>
                  <a:pt x="247201" y="4419569"/>
                </a:cubicBezTo>
                <a:cubicBezTo>
                  <a:pt x="294129" y="4353519"/>
                  <a:pt x="317592" y="4320494"/>
                  <a:pt x="454191" y="4318154"/>
                </a:cubicBezTo>
                <a:cubicBezTo>
                  <a:pt x="364521" y="4254444"/>
                  <a:pt x="477655" y="4285129"/>
                  <a:pt x="387986" y="4221419"/>
                </a:cubicBezTo>
                <a:cubicBezTo>
                  <a:pt x="411450" y="4188393"/>
                  <a:pt x="524584" y="4219078"/>
                  <a:pt x="434914" y="4155368"/>
                </a:cubicBezTo>
                <a:cubicBezTo>
                  <a:pt x="368708" y="4058632"/>
                  <a:pt x="548048" y="4186052"/>
                  <a:pt x="481843" y="4089318"/>
                </a:cubicBezTo>
                <a:cubicBezTo>
                  <a:pt x="481843" y="4089318"/>
                  <a:pt x="481843" y="4089318"/>
                  <a:pt x="415636" y="3992582"/>
                </a:cubicBezTo>
                <a:cubicBezTo>
                  <a:pt x="415636" y="3992582"/>
                  <a:pt x="505307" y="4056292"/>
                  <a:pt x="505307" y="4056292"/>
                </a:cubicBezTo>
                <a:cubicBezTo>
                  <a:pt x="528771" y="4023266"/>
                  <a:pt x="618441" y="4086976"/>
                  <a:pt x="641905" y="4053951"/>
                </a:cubicBezTo>
                <a:cubicBezTo>
                  <a:pt x="641905" y="4053951"/>
                  <a:pt x="641905" y="4053951"/>
                  <a:pt x="665369" y="4020926"/>
                </a:cubicBezTo>
                <a:cubicBezTo>
                  <a:pt x="575700" y="3957216"/>
                  <a:pt x="575700" y="3957216"/>
                  <a:pt x="599163" y="3924191"/>
                </a:cubicBezTo>
                <a:cubicBezTo>
                  <a:pt x="599163" y="3924191"/>
                  <a:pt x="599163" y="3924191"/>
                  <a:pt x="712297" y="3954877"/>
                </a:cubicBezTo>
                <a:cubicBezTo>
                  <a:pt x="735762" y="3921851"/>
                  <a:pt x="782690" y="3855801"/>
                  <a:pt x="782690" y="3855801"/>
                </a:cubicBezTo>
                <a:cubicBezTo>
                  <a:pt x="829619" y="3789750"/>
                  <a:pt x="829619" y="3789750"/>
                  <a:pt x="876547" y="3723699"/>
                </a:cubicBezTo>
                <a:cubicBezTo>
                  <a:pt x="876547" y="3723699"/>
                  <a:pt x="900012" y="3690674"/>
                  <a:pt x="923476" y="3657648"/>
                </a:cubicBezTo>
                <a:cubicBezTo>
                  <a:pt x="923476" y="3657648"/>
                  <a:pt x="946940" y="3624623"/>
                  <a:pt x="970404" y="3591598"/>
                </a:cubicBezTo>
                <a:cubicBezTo>
                  <a:pt x="993869" y="3558572"/>
                  <a:pt x="1017333" y="3525548"/>
                  <a:pt x="974591" y="3395788"/>
                </a:cubicBezTo>
                <a:cubicBezTo>
                  <a:pt x="1064261" y="3459498"/>
                  <a:pt x="1064261" y="3459498"/>
                  <a:pt x="1064261" y="3459498"/>
                </a:cubicBezTo>
                <a:cubicBezTo>
                  <a:pt x="1087725" y="3426472"/>
                  <a:pt x="998055" y="3362763"/>
                  <a:pt x="1087725" y="3426472"/>
                </a:cubicBezTo>
                <a:cubicBezTo>
                  <a:pt x="1021520" y="3329737"/>
                  <a:pt x="1134654" y="3360422"/>
                  <a:pt x="1044984" y="3296712"/>
                </a:cubicBezTo>
                <a:cubicBezTo>
                  <a:pt x="1068448" y="3263687"/>
                  <a:pt x="1068448" y="3263687"/>
                  <a:pt x="1068448" y="3263687"/>
                </a:cubicBezTo>
                <a:cubicBezTo>
                  <a:pt x="1068448" y="3263687"/>
                  <a:pt x="1091912" y="3230661"/>
                  <a:pt x="1091912" y="3230661"/>
                </a:cubicBezTo>
                <a:cubicBezTo>
                  <a:pt x="1091912" y="3230661"/>
                  <a:pt x="1091912" y="3230661"/>
                  <a:pt x="1115377" y="3197636"/>
                </a:cubicBezTo>
                <a:cubicBezTo>
                  <a:pt x="1138840" y="3164610"/>
                  <a:pt x="1096099" y="3034851"/>
                  <a:pt x="1209234" y="3065535"/>
                </a:cubicBezTo>
                <a:cubicBezTo>
                  <a:pt x="1232698" y="3032510"/>
                  <a:pt x="1345831" y="3063195"/>
                  <a:pt x="1279627" y="2966459"/>
                </a:cubicBezTo>
                <a:cubicBezTo>
                  <a:pt x="1303091" y="2933434"/>
                  <a:pt x="1416224" y="2964119"/>
                  <a:pt x="1350019" y="2867384"/>
                </a:cubicBezTo>
                <a:cubicBezTo>
                  <a:pt x="1373484" y="2834358"/>
                  <a:pt x="1396948" y="2801333"/>
                  <a:pt x="1420411" y="2768307"/>
                </a:cubicBezTo>
                <a:cubicBezTo>
                  <a:pt x="1420411" y="2768307"/>
                  <a:pt x="1443875" y="2735282"/>
                  <a:pt x="1533546" y="2798993"/>
                </a:cubicBezTo>
                <a:cubicBezTo>
                  <a:pt x="1557009" y="2765968"/>
                  <a:pt x="1490804" y="2669233"/>
                  <a:pt x="1627402" y="2666892"/>
                </a:cubicBezTo>
                <a:cubicBezTo>
                  <a:pt x="1744723" y="2501766"/>
                  <a:pt x="1885509" y="2303615"/>
                  <a:pt x="2115967" y="2169175"/>
                </a:cubicBezTo>
                <a:cubicBezTo>
                  <a:pt x="2096687" y="2006388"/>
                  <a:pt x="2369886" y="2001709"/>
                  <a:pt x="2350609" y="1838923"/>
                </a:cubicBezTo>
                <a:cubicBezTo>
                  <a:pt x="2374073" y="1805899"/>
                  <a:pt x="2421001" y="1739848"/>
                  <a:pt x="2534135" y="1770533"/>
                </a:cubicBezTo>
                <a:cubicBezTo>
                  <a:pt x="2467929" y="1673798"/>
                  <a:pt x="2491394" y="1640772"/>
                  <a:pt x="2514859" y="1607747"/>
                </a:cubicBezTo>
                <a:cubicBezTo>
                  <a:pt x="2627992" y="1638432"/>
                  <a:pt x="2561786" y="1541696"/>
                  <a:pt x="2585250" y="1508671"/>
                </a:cubicBezTo>
                <a:cubicBezTo>
                  <a:pt x="2632179" y="1442620"/>
                  <a:pt x="2745314" y="1473305"/>
                  <a:pt x="2768778" y="1440280"/>
                </a:cubicBezTo>
                <a:cubicBezTo>
                  <a:pt x="2768778" y="1440280"/>
                  <a:pt x="2768778" y="1440280"/>
                  <a:pt x="2881913" y="1470965"/>
                </a:cubicBezTo>
                <a:cubicBezTo>
                  <a:pt x="2881913" y="1470965"/>
                  <a:pt x="2881913" y="1470965"/>
                  <a:pt x="2792242" y="1407254"/>
                </a:cubicBezTo>
                <a:cubicBezTo>
                  <a:pt x="2905377" y="1437940"/>
                  <a:pt x="2839172" y="1341205"/>
                  <a:pt x="2862635" y="1308179"/>
                </a:cubicBezTo>
                <a:cubicBezTo>
                  <a:pt x="2975769" y="1338864"/>
                  <a:pt x="2909563" y="1242129"/>
                  <a:pt x="2933028" y="1209103"/>
                </a:cubicBezTo>
                <a:cubicBezTo>
                  <a:pt x="3022698" y="1272813"/>
                  <a:pt x="3022698" y="1272813"/>
                  <a:pt x="3022698" y="1272813"/>
                </a:cubicBezTo>
                <a:cubicBezTo>
                  <a:pt x="3046162" y="1239788"/>
                  <a:pt x="3046162" y="1239788"/>
                  <a:pt x="3046162" y="1239788"/>
                </a:cubicBezTo>
                <a:cubicBezTo>
                  <a:pt x="2956492" y="1176078"/>
                  <a:pt x="3046162" y="1239788"/>
                  <a:pt x="3069626" y="1206763"/>
                </a:cubicBezTo>
                <a:cubicBezTo>
                  <a:pt x="3003421" y="1110028"/>
                  <a:pt x="3182763" y="1237451"/>
                  <a:pt x="3116555" y="1140713"/>
                </a:cubicBezTo>
                <a:cubicBezTo>
                  <a:pt x="3163482" y="1074663"/>
                  <a:pt x="3276619" y="1105349"/>
                  <a:pt x="3233875" y="975587"/>
                </a:cubicBezTo>
                <a:cubicBezTo>
                  <a:pt x="3233875" y="975587"/>
                  <a:pt x="3233875" y="975587"/>
                  <a:pt x="3210410" y="1008612"/>
                </a:cubicBezTo>
                <a:cubicBezTo>
                  <a:pt x="3144206" y="911877"/>
                  <a:pt x="3257340" y="942562"/>
                  <a:pt x="3280803" y="909536"/>
                </a:cubicBezTo>
                <a:cubicBezTo>
                  <a:pt x="3238063" y="779775"/>
                  <a:pt x="3351196" y="810460"/>
                  <a:pt x="3374661" y="777435"/>
                </a:cubicBezTo>
                <a:cubicBezTo>
                  <a:pt x="3398126" y="744410"/>
                  <a:pt x="3421590" y="711384"/>
                  <a:pt x="3445053" y="678359"/>
                </a:cubicBezTo>
                <a:cubicBezTo>
                  <a:pt x="3421590" y="711384"/>
                  <a:pt x="3421590" y="711384"/>
                  <a:pt x="3487797" y="808122"/>
                </a:cubicBezTo>
                <a:cubicBezTo>
                  <a:pt x="3511262" y="775097"/>
                  <a:pt x="3534726" y="742071"/>
                  <a:pt x="3558190" y="709046"/>
                </a:cubicBezTo>
                <a:cubicBezTo>
                  <a:pt x="3605119" y="642995"/>
                  <a:pt x="3449240" y="482550"/>
                  <a:pt x="3652047" y="576945"/>
                </a:cubicBezTo>
                <a:cubicBezTo>
                  <a:pt x="3585840" y="480208"/>
                  <a:pt x="3585840" y="480208"/>
                  <a:pt x="3609302" y="447184"/>
                </a:cubicBezTo>
                <a:cubicBezTo>
                  <a:pt x="3609302" y="447184"/>
                  <a:pt x="3656231" y="381133"/>
                  <a:pt x="3656231" y="381133"/>
                </a:cubicBezTo>
                <a:cubicBezTo>
                  <a:pt x="3590025" y="284398"/>
                  <a:pt x="3750088" y="249032"/>
                  <a:pt x="3773552" y="216007"/>
                </a:cubicBezTo>
                <a:cubicBezTo>
                  <a:pt x="3797017" y="182982"/>
                  <a:pt x="3910154" y="213668"/>
                  <a:pt x="3843945" y="116931"/>
                </a:cubicBezTo>
                <a:cubicBezTo>
                  <a:pt x="3843945" y="116931"/>
                  <a:pt x="3843945" y="116931"/>
                  <a:pt x="3957082" y="147618"/>
                </a:cubicBezTo>
                <a:cubicBezTo>
                  <a:pt x="3957082" y="147618"/>
                  <a:pt x="3957082" y="147618"/>
                  <a:pt x="3933619" y="180643"/>
                </a:cubicBezTo>
                <a:cubicBezTo>
                  <a:pt x="3957082" y="147618"/>
                  <a:pt x="4093682" y="145277"/>
                  <a:pt x="4027475" y="48541"/>
                </a:cubicBezTo>
                <a:cubicBezTo>
                  <a:pt x="4027475" y="48541"/>
                  <a:pt x="4027475" y="48541"/>
                  <a:pt x="3914337" y="17855"/>
                </a:cubicBezTo>
                <a:cubicBezTo>
                  <a:pt x="3937803" y="-15170"/>
                  <a:pt x="4027475" y="48541"/>
                  <a:pt x="4050939" y="15516"/>
                </a:cubicBezTo>
                <a:cubicBezTo>
                  <a:pt x="4050939" y="15516"/>
                  <a:pt x="4140609" y="79226"/>
                  <a:pt x="4164074" y="4620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 cap="sq">
            <a:noFill/>
            <a:miter lim="800000"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  <p:sp>
        <p:nvSpPr>
          <p:cNvPr id="54" name="Picture Placeholder 53"/>
          <p:cNvSpPr>
            <a:spLocks noGrp="1" noChangeAspect="1"/>
          </p:cNvSpPr>
          <p:nvPr>
            <p:ph type="pic" sz="quarter" idx="12"/>
          </p:nvPr>
        </p:nvSpPr>
        <p:spPr>
          <a:xfrm>
            <a:off x="6706615" y="0"/>
            <a:ext cx="5485385" cy="5818684"/>
          </a:xfrm>
          <a:custGeom>
            <a:avLst/>
            <a:gdLst>
              <a:gd name="connsiteX0" fmla="*/ 6259014 w 8228078"/>
              <a:gd name="connsiteY0" fmla="*/ 7515657 h 8728026"/>
              <a:gd name="connsiteX1" fmla="*/ 6263049 w 8228078"/>
              <a:gd name="connsiteY1" fmla="*/ 7518423 h 8728026"/>
              <a:gd name="connsiteX2" fmla="*/ 6261608 w 8228078"/>
              <a:gd name="connsiteY2" fmla="*/ 7520524 h 8728026"/>
              <a:gd name="connsiteX3" fmla="*/ 6257574 w 8228078"/>
              <a:gd name="connsiteY3" fmla="*/ 7517757 h 8728026"/>
              <a:gd name="connsiteX4" fmla="*/ 6155800 w 8228078"/>
              <a:gd name="connsiteY4" fmla="*/ 7328946 h 8728026"/>
              <a:gd name="connsiteX5" fmla="*/ 6179814 w 8228078"/>
              <a:gd name="connsiteY5" fmla="*/ 7463971 h 8728026"/>
              <a:gd name="connsiteX6" fmla="*/ 6100500 w 8228078"/>
              <a:gd name="connsiteY6" fmla="*/ 7409568 h 8728026"/>
              <a:gd name="connsiteX7" fmla="*/ 6090371 w 8228078"/>
              <a:gd name="connsiteY7" fmla="*/ 7352605 h 8728026"/>
              <a:gd name="connsiteX8" fmla="*/ 6128150 w 8228078"/>
              <a:gd name="connsiteY8" fmla="*/ 7369257 h 8728026"/>
              <a:gd name="connsiteX9" fmla="*/ 6155800 w 8228078"/>
              <a:gd name="connsiteY9" fmla="*/ 7328946 h 8728026"/>
              <a:gd name="connsiteX10" fmla="*/ 6494284 w 8228078"/>
              <a:gd name="connsiteY10" fmla="*/ 7273759 h 8728026"/>
              <a:gd name="connsiteX11" fmla="*/ 6532652 w 8228078"/>
              <a:gd name="connsiteY11" fmla="*/ 7289635 h 8728026"/>
              <a:gd name="connsiteX12" fmla="*/ 6505287 w 8228078"/>
              <a:gd name="connsiteY12" fmla="*/ 7329528 h 8728026"/>
              <a:gd name="connsiteX13" fmla="*/ 6487078 w 8228078"/>
              <a:gd name="connsiteY13" fmla="*/ 7283124 h 8728026"/>
              <a:gd name="connsiteX14" fmla="*/ 6494284 w 8228078"/>
              <a:gd name="connsiteY14" fmla="*/ 7273759 h 8728026"/>
              <a:gd name="connsiteX15" fmla="*/ 6029410 w 8228078"/>
              <a:gd name="connsiteY15" fmla="*/ 7003116 h 8728026"/>
              <a:gd name="connsiteX16" fmla="*/ 6033444 w 8228078"/>
              <a:gd name="connsiteY16" fmla="*/ 7005883 h 8728026"/>
              <a:gd name="connsiteX17" fmla="*/ 6004641 w 8228078"/>
              <a:gd name="connsiteY17" fmla="*/ 7047875 h 8728026"/>
              <a:gd name="connsiteX18" fmla="*/ 6000607 w 8228078"/>
              <a:gd name="connsiteY18" fmla="*/ 7045108 h 8728026"/>
              <a:gd name="connsiteX19" fmla="*/ 5065795 w 8228078"/>
              <a:gd name="connsiteY19" fmla="*/ 6877675 h 8728026"/>
              <a:gd name="connsiteX20" fmla="*/ 5095649 w 8228078"/>
              <a:gd name="connsiteY20" fmla="*/ 6885071 h 8728026"/>
              <a:gd name="connsiteX21" fmla="*/ 5098994 w 8228078"/>
              <a:gd name="connsiteY21" fmla="*/ 6893037 h 8728026"/>
              <a:gd name="connsiteX22" fmla="*/ 5065795 w 8228078"/>
              <a:gd name="connsiteY22" fmla="*/ 6877675 h 8728026"/>
              <a:gd name="connsiteX23" fmla="*/ 6833958 w 8228078"/>
              <a:gd name="connsiteY23" fmla="*/ 6804764 h 8728026"/>
              <a:gd name="connsiteX24" fmla="*/ 6863882 w 8228078"/>
              <a:gd name="connsiteY24" fmla="*/ 6806729 h 8728026"/>
              <a:gd name="connsiteX25" fmla="*/ 6836520 w 8228078"/>
              <a:gd name="connsiteY25" fmla="*/ 6846622 h 8728026"/>
              <a:gd name="connsiteX26" fmla="*/ 6806768 w 8228078"/>
              <a:gd name="connsiteY26" fmla="*/ 6817048 h 8728026"/>
              <a:gd name="connsiteX27" fmla="*/ 6833958 w 8228078"/>
              <a:gd name="connsiteY27" fmla="*/ 6804764 h 8728026"/>
              <a:gd name="connsiteX28" fmla="*/ 6218269 w 8228078"/>
              <a:gd name="connsiteY28" fmla="*/ 6743790 h 8728026"/>
              <a:gd name="connsiteX29" fmla="*/ 6217750 w 8228078"/>
              <a:gd name="connsiteY29" fmla="*/ 6747367 h 8728026"/>
              <a:gd name="connsiteX30" fmla="*/ 6231841 w 8228078"/>
              <a:gd name="connsiteY30" fmla="*/ 6777423 h 8728026"/>
              <a:gd name="connsiteX31" fmla="*/ 6235753 w 8228078"/>
              <a:gd name="connsiteY31" fmla="*/ 6780978 h 8728026"/>
              <a:gd name="connsiteX32" fmla="*/ 6193977 w 8228078"/>
              <a:gd name="connsiteY32" fmla="*/ 6760720 h 8728026"/>
              <a:gd name="connsiteX33" fmla="*/ 6705697 w 8228078"/>
              <a:gd name="connsiteY33" fmla="*/ 6696460 h 8728026"/>
              <a:gd name="connsiteX34" fmla="*/ 6678025 w 8228078"/>
              <a:gd name="connsiteY34" fmla="*/ 6736803 h 8728026"/>
              <a:gd name="connsiteX35" fmla="*/ 6705697 w 8228078"/>
              <a:gd name="connsiteY35" fmla="*/ 6696460 h 8728026"/>
              <a:gd name="connsiteX36" fmla="*/ 6249320 w 8228078"/>
              <a:gd name="connsiteY36" fmla="*/ 6680037 h 8728026"/>
              <a:gd name="connsiteX37" fmla="*/ 6225477 w 8228078"/>
              <a:gd name="connsiteY37" fmla="*/ 6738764 h 8728026"/>
              <a:gd name="connsiteX38" fmla="*/ 6218269 w 8228078"/>
              <a:gd name="connsiteY38" fmla="*/ 6743790 h 8728026"/>
              <a:gd name="connsiteX39" fmla="*/ 6221648 w 8228078"/>
              <a:gd name="connsiteY39" fmla="*/ 6720378 h 8728026"/>
              <a:gd name="connsiteX40" fmla="*/ 6249320 w 8228078"/>
              <a:gd name="connsiteY40" fmla="*/ 6680037 h 8728026"/>
              <a:gd name="connsiteX41" fmla="*/ 6786992 w 8228078"/>
              <a:gd name="connsiteY41" fmla="*/ 6576462 h 8728026"/>
              <a:gd name="connsiteX42" fmla="*/ 6894562 w 8228078"/>
              <a:gd name="connsiteY42" fmla="*/ 6590814 h 8728026"/>
              <a:gd name="connsiteX43" fmla="*/ 6866840 w 8228078"/>
              <a:gd name="connsiteY43" fmla="*/ 6631232 h 8728026"/>
              <a:gd name="connsiteX44" fmla="*/ 6839116 w 8228078"/>
              <a:gd name="connsiteY44" fmla="*/ 6671648 h 8728026"/>
              <a:gd name="connsiteX45" fmla="*/ 6811394 w 8228078"/>
              <a:gd name="connsiteY45" fmla="*/ 6712065 h 8728026"/>
              <a:gd name="connsiteX46" fmla="*/ 6786992 w 8228078"/>
              <a:gd name="connsiteY46" fmla="*/ 6576462 h 8728026"/>
              <a:gd name="connsiteX47" fmla="*/ 6602029 w 8228078"/>
              <a:gd name="connsiteY47" fmla="*/ 6506709 h 8728026"/>
              <a:gd name="connsiteX48" fmla="*/ 6653862 w 8228078"/>
              <a:gd name="connsiteY48" fmla="*/ 6601584 h 8728026"/>
              <a:gd name="connsiteX49" fmla="*/ 6546686 w 8228078"/>
              <a:gd name="connsiteY49" fmla="*/ 6587394 h 8728026"/>
              <a:gd name="connsiteX50" fmla="*/ 6602029 w 8228078"/>
              <a:gd name="connsiteY50" fmla="*/ 6506709 h 8728026"/>
              <a:gd name="connsiteX51" fmla="*/ 5476904 w 8228078"/>
              <a:gd name="connsiteY51" fmla="*/ 6448353 h 8728026"/>
              <a:gd name="connsiteX52" fmla="*/ 5393954 w 8228078"/>
              <a:gd name="connsiteY52" fmla="*/ 6569283 h 8728026"/>
              <a:gd name="connsiteX53" fmla="*/ 5449254 w 8228078"/>
              <a:gd name="connsiteY53" fmla="*/ 6488662 h 8728026"/>
              <a:gd name="connsiteX54" fmla="*/ 5476904 w 8228078"/>
              <a:gd name="connsiteY54" fmla="*/ 6448353 h 8728026"/>
              <a:gd name="connsiteX55" fmla="*/ 6873476 w 8228078"/>
              <a:gd name="connsiteY55" fmla="*/ 6279187 h 8728026"/>
              <a:gd name="connsiteX56" fmla="*/ 7005452 w 8228078"/>
              <a:gd name="connsiteY56" fmla="*/ 6429145 h 8728026"/>
              <a:gd name="connsiteX57" fmla="*/ 7085304 w 8228078"/>
              <a:gd name="connsiteY57" fmla="*/ 6483917 h 8728026"/>
              <a:gd name="connsiteX58" fmla="*/ 6950008 w 8228078"/>
              <a:gd name="connsiteY58" fmla="*/ 6509981 h 8728026"/>
              <a:gd name="connsiteX59" fmla="*/ 6922286 w 8228078"/>
              <a:gd name="connsiteY59" fmla="*/ 6550396 h 8728026"/>
              <a:gd name="connsiteX60" fmla="*/ 6814714 w 8228078"/>
              <a:gd name="connsiteY60" fmla="*/ 6536045 h 8728026"/>
              <a:gd name="connsiteX61" fmla="*/ 6734860 w 8228078"/>
              <a:gd name="connsiteY61" fmla="*/ 6481272 h 8728026"/>
              <a:gd name="connsiteX62" fmla="*/ 6627286 w 8228078"/>
              <a:gd name="connsiteY62" fmla="*/ 6466918 h 8728026"/>
              <a:gd name="connsiteX63" fmla="*/ 6575160 w 8228078"/>
              <a:gd name="connsiteY63" fmla="*/ 6371731 h 8728026"/>
              <a:gd name="connsiteX64" fmla="*/ 6682732 w 8228078"/>
              <a:gd name="connsiteY64" fmla="*/ 6386083 h 8728026"/>
              <a:gd name="connsiteX65" fmla="*/ 6818028 w 8228078"/>
              <a:gd name="connsiteY65" fmla="*/ 6360022 h 8728026"/>
              <a:gd name="connsiteX66" fmla="*/ 6873476 w 8228078"/>
              <a:gd name="connsiteY66" fmla="*/ 6279187 h 8728026"/>
              <a:gd name="connsiteX67" fmla="*/ 7020008 w 8228078"/>
              <a:gd name="connsiteY67" fmla="*/ 6262118 h 8728026"/>
              <a:gd name="connsiteX68" fmla="*/ 7040068 w 8228078"/>
              <a:gd name="connsiteY68" fmla="*/ 6276442 h 8728026"/>
              <a:gd name="connsiteX69" fmla="*/ 6979444 w 8228078"/>
              <a:gd name="connsiteY69" fmla="*/ 6293210 h 8728026"/>
              <a:gd name="connsiteX70" fmla="*/ 7015202 w 8228078"/>
              <a:gd name="connsiteY70" fmla="*/ 6264943 h 8728026"/>
              <a:gd name="connsiteX71" fmla="*/ 7035020 w 8228078"/>
              <a:gd name="connsiteY71" fmla="*/ 6238709 h 8728026"/>
              <a:gd name="connsiteX72" fmla="*/ 7050660 w 8228078"/>
              <a:gd name="connsiteY72" fmla="*/ 6244073 h 8728026"/>
              <a:gd name="connsiteX73" fmla="*/ 7020008 w 8228078"/>
              <a:gd name="connsiteY73" fmla="*/ 6262118 h 8728026"/>
              <a:gd name="connsiteX74" fmla="*/ 7007094 w 8228078"/>
              <a:gd name="connsiteY74" fmla="*/ 6252898 h 8728026"/>
              <a:gd name="connsiteX75" fmla="*/ 7035020 w 8228078"/>
              <a:gd name="connsiteY75" fmla="*/ 6238709 h 8728026"/>
              <a:gd name="connsiteX76" fmla="*/ 6903892 w 8228078"/>
              <a:gd name="connsiteY76" fmla="*/ 6238300 h 8728026"/>
              <a:gd name="connsiteX77" fmla="*/ 6907926 w 8228078"/>
              <a:gd name="connsiteY77" fmla="*/ 6241068 h 8728026"/>
              <a:gd name="connsiteX78" fmla="*/ 6906486 w 8228078"/>
              <a:gd name="connsiteY78" fmla="*/ 6243168 h 8728026"/>
              <a:gd name="connsiteX79" fmla="*/ 6902450 w 8228078"/>
              <a:gd name="connsiteY79" fmla="*/ 6240399 h 8728026"/>
              <a:gd name="connsiteX80" fmla="*/ 6540007 w 8228078"/>
              <a:gd name="connsiteY80" fmla="*/ 5575696 h 8728026"/>
              <a:gd name="connsiteX81" fmla="*/ 6647347 w 8228078"/>
              <a:gd name="connsiteY81" fmla="*/ 5589960 h 8728026"/>
              <a:gd name="connsiteX82" fmla="*/ 6699305 w 8228078"/>
              <a:gd name="connsiteY82" fmla="*/ 5684961 h 8728026"/>
              <a:gd name="connsiteX83" fmla="*/ 6778958 w 8228078"/>
              <a:gd name="connsiteY83" fmla="*/ 5739595 h 8728026"/>
              <a:gd name="connsiteX84" fmla="*/ 6723574 w 8228078"/>
              <a:gd name="connsiteY84" fmla="*/ 5820335 h 8728026"/>
              <a:gd name="connsiteX85" fmla="*/ 6640506 w 8228078"/>
              <a:gd name="connsiteY85" fmla="*/ 5941442 h 8728026"/>
              <a:gd name="connsiteX86" fmla="*/ 6692465 w 8228078"/>
              <a:gd name="connsiteY86" fmla="*/ 6036445 h 8728026"/>
              <a:gd name="connsiteX87" fmla="*/ 6557436 w 8228078"/>
              <a:gd name="connsiteY87" fmla="*/ 6062551 h 8728026"/>
              <a:gd name="connsiteX88" fmla="*/ 6477784 w 8228078"/>
              <a:gd name="connsiteY88" fmla="*/ 6007917 h 8728026"/>
              <a:gd name="connsiteX89" fmla="*/ 6502056 w 8228078"/>
              <a:gd name="connsiteY89" fmla="*/ 6143290 h 8728026"/>
              <a:gd name="connsiteX90" fmla="*/ 6394715 w 8228078"/>
              <a:gd name="connsiteY90" fmla="*/ 6129025 h 8728026"/>
              <a:gd name="connsiteX91" fmla="*/ 6422404 w 8228078"/>
              <a:gd name="connsiteY91" fmla="*/ 6088656 h 8728026"/>
              <a:gd name="connsiteX92" fmla="*/ 6231995 w 8228078"/>
              <a:gd name="connsiteY92" fmla="*/ 6195501 h 8728026"/>
              <a:gd name="connsiteX93" fmla="*/ 6311644 w 8228078"/>
              <a:gd name="connsiteY93" fmla="*/ 6250134 h 8728026"/>
              <a:gd name="connsiteX94" fmla="*/ 6335916 w 8228078"/>
              <a:gd name="connsiteY94" fmla="*/ 6385506 h 8728026"/>
              <a:gd name="connsiteX95" fmla="*/ 6228574 w 8228078"/>
              <a:gd name="connsiteY95" fmla="*/ 6371241 h 8728026"/>
              <a:gd name="connsiteX96" fmla="*/ 6176617 w 8228078"/>
              <a:gd name="connsiteY96" fmla="*/ 6276239 h 8728026"/>
              <a:gd name="connsiteX97" fmla="*/ 6200884 w 8228078"/>
              <a:gd name="connsiteY97" fmla="*/ 6411611 h 8728026"/>
              <a:gd name="connsiteX98" fmla="*/ 6173194 w 8228078"/>
              <a:gd name="connsiteY98" fmla="*/ 6451981 h 8728026"/>
              <a:gd name="connsiteX99" fmla="*/ 6093547 w 8228078"/>
              <a:gd name="connsiteY99" fmla="*/ 6397348 h 8728026"/>
              <a:gd name="connsiteX100" fmla="*/ 5958516 w 8228078"/>
              <a:gd name="connsiteY100" fmla="*/ 6423455 h 8728026"/>
              <a:gd name="connsiteX101" fmla="*/ 6096968 w 8228078"/>
              <a:gd name="connsiteY101" fmla="*/ 6221607 h 8728026"/>
              <a:gd name="connsiteX102" fmla="*/ 6204307 w 8228078"/>
              <a:gd name="connsiteY102" fmla="*/ 6235870 h 8728026"/>
              <a:gd name="connsiteX103" fmla="*/ 6124658 w 8228078"/>
              <a:gd name="connsiteY103" fmla="*/ 6181238 h 8728026"/>
              <a:gd name="connsiteX104" fmla="*/ 6259686 w 8228078"/>
              <a:gd name="connsiteY104" fmla="*/ 6155132 h 8728026"/>
              <a:gd name="connsiteX105" fmla="*/ 6287377 w 8228078"/>
              <a:gd name="connsiteY105" fmla="*/ 6114762 h 8728026"/>
              <a:gd name="connsiteX106" fmla="*/ 6370447 w 8228078"/>
              <a:gd name="connsiteY106" fmla="*/ 5993654 h 8728026"/>
              <a:gd name="connsiteX107" fmla="*/ 6508896 w 8228078"/>
              <a:gd name="connsiteY107" fmla="*/ 5791806 h 8728026"/>
              <a:gd name="connsiteX108" fmla="*/ 6536586 w 8228078"/>
              <a:gd name="connsiteY108" fmla="*/ 5751437 h 8728026"/>
              <a:gd name="connsiteX109" fmla="*/ 6564278 w 8228078"/>
              <a:gd name="connsiteY109" fmla="*/ 5711069 h 8728026"/>
              <a:gd name="connsiteX110" fmla="*/ 6540007 w 8228078"/>
              <a:gd name="connsiteY110" fmla="*/ 5575696 h 8728026"/>
              <a:gd name="connsiteX111" fmla="*/ 7428104 w 8228078"/>
              <a:gd name="connsiteY111" fmla="*/ 5474049 h 8728026"/>
              <a:gd name="connsiteX112" fmla="*/ 7477364 w 8228078"/>
              <a:gd name="connsiteY112" fmla="*/ 5566501 h 8728026"/>
              <a:gd name="connsiteX113" fmla="*/ 7400740 w 8228078"/>
              <a:gd name="connsiteY113" fmla="*/ 5513943 h 8728026"/>
              <a:gd name="connsiteX114" fmla="*/ 7428104 w 8228078"/>
              <a:gd name="connsiteY114" fmla="*/ 5474049 h 8728026"/>
              <a:gd name="connsiteX115" fmla="*/ 8008832 w 8228078"/>
              <a:gd name="connsiteY115" fmla="*/ 5449776 h 8728026"/>
              <a:gd name="connsiteX116" fmla="*/ 8009820 w 8228078"/>
              <a:gd name="connsiteY116" fmla="*/ 5451629 h 8728026"/>
              <a:gd name="connsiteX117" fmla="*/ 8016302 w 8228078"/>
              <a:gd name="connsiteY117" fmla="*/ 5463793 h 8728026"/>
              <a:gd name="connsiteX118" fmla="*/ 7998298 w 8228078"/>
              <a:gd name="connsiteY118" fmla="*/ 5430005 h 8728026"/>
              <a:gd name="connsiteX119" fmla="*/ 8008200 w 8228078"/>
              <a:gd name="connsiteY119" fmla="*/ 5448588 h 8728026"/>
              <a:gd name="connsiteX120" fmla="*/ 8008832 w 8228078"/>
              <a:gd name="connsiteY120" fmla="*/ 5449776 h 8728026"/>
              <a:gd name="connsiteX121" fmla="*/ 7993136 w 8228078"/>
              <a:gd name="connsiteY121" fmla="*/ 5420315 h 8728026"/>
              <a:gd name="connsiteX122" fmla="*/ 7998298 w 8228078"/>
              <a:gd name="connsiteY122" fmla="*/ 5430005 h 8728026"/>
              <a:gd name="connsiteX123" fmla="*/ 7994426 w 8228078"/>
              <a:gd name="connsiteY123" fmla="*/ 5422737 h 8728026"/>
              <a:gd name="connsiteX124" fmla="*/ 7984434 w 8228078"/>
              <a:gd name="connsiteY124" fmla="*/ 5403985 h 8728026"/>
              <a:gd name="connsiteX125" fmla="*/ 7993136 w 8228078"/>
              <a:gd name="connsiteY125" fmla="*/ 5420315 h 8728026"/>
              <a:gd name="connsiteX126" fmla="*/ 7990376 w 8228078"/>
              <a:gd name="connsiteY126" fmla="*/ 5415137 h 8728026"/>
              <a:gd name="connsiteX127" fmla="*/ 7657464 w 8228078"/>
              <a:gd name="connsiteY127" fmla="*/ 5403900 h 8728026"/>
              <a:gd name="connsiteX128" fmla="*/ 7696276 w 8228078"/>
              <a:gd name="connsiteY128" fmla="*/ 5420264 h 8728026"/>
              <a:gd name="connsiteX129" fmla="*/ 7749092 w 8228078"/>
              <a:gd name="connsiteY129" fmla="*/ 5516179 h 8728026"/>
              <a:gd name="connsiteX130" fmla="*/ 7612750 w 8228078"/>
              <a:gd name="connsiteY130" fmla="*/ 5542041 h 8728026"/>
              <a:gd name="connsiteX131" fmla="*/ 7640590 w 8228078"/>
              <a:gd name="connsiteY131" fmla="*/ 5501448 h 8728026"/>
              <a:gd name="connsiteX132" fmla="*/ 7657464 w 8228078"/>
              <a:gd name="connsiteY132" fmla="*/ 5403900 h 8728026"/>
              <a:gd name="connsiteX133" fmla="*/ 7723640 w 8228078"/>
              <a:gd name="connsiteY133" fmla="*/ 5380373 h 8728026"/>
              <a:gd name="connsiteX134" fmla="*/ 7831658 w 8228078"/>
              <a:gd name="connsiteY134" fmla="*/ 5395804 h 8728026"/>
              <a:gd name="connsiteX135" fmla="*/ 7723640 w 8228078"/>
              <a:gd name="connsiteY135" fmla="*/ 5380373 h 8728026"/>
              <a:gd name="connsiteX136" fmla="*/ 7968862 w 8228078"/>
              <a:gd name="connsiteY136" fmla="*/ 5374760 h 8728026"/>
              <a:gd name="connsiteX137" fmla="*/ 7984434 w 8228078"/>
              <a:gd name="connsiteY137" fmla="*/ 5403985 h 8728026"/>
              <a:gd name="connsiteX138" fmla="*/ 7972550 w 8228078"/>
              <a:gd name="connsiteY138" fmla="*/ 5381683 h 8728026"/>
              <a:gd name="connsiteX139" fmla="*/ 7964448 w 8228078"/>
              <a:gd name="connsiteY139" fmla="*/ 5366477 h 8728026"/>
              <a:gd name="connsiteX140" fmla="*/ 7968862 w 8228078"/>
              <a:gd name="connsiteY140" fmla="*/ 5374760 h 8728026"/>
              <a:gd name="connsiteX141" fmla="*/ 7966676 w 8228078"/>
              <a:gd name="connsiteY141" fmla="*/ 5370659 h 8728026"/>
              <a:gd name="connsiteX142" fmla="*/ 7964448 w 8228078"/>
              <a:gd name="connsiteY142" fmla="*/ 5366477 h 8728026"/>
              <a:gd name="connsiteX143" fmla="*/ 7670346 w 8228078"/>
              <a:gd name="connsiteY143" fmla="*/ 5285155 h 8728026"/>
              <a:gd name="connsiteX144" fmla="*/ 7674380 w 8228078"/>
              <a:gd name="connsiteY144" fmla="*/ 5287922 h 8728026"/>
              <a:gd name="connsiteX145" fmla="*/ 7647016 w 8228078"/>
              <a:gd name="connsiteY145" fmla="*/ 5327815 h 8728026"/>
              <a:gd name="connsiteX146" fmla="*/ 7642980 w 8228078"/>
              <a:gd name="connsiteY146" fmla="*/ 5325048 h 8728026"/>
              <a:gd name="connsiteX147" fmla="*/ 8000688 w 8228078"/>
              <a:gd name="connsiteY147" fmla="*/ 5002803 h 8728026"/>
              <a:gd name="connsiteX148" fmla="*/ 8078788 w 8228078"/>
              <a:gd name="connsiteY148" fmla="*/ 5031191 h 8728026"/>
              <a:gd name="connsiteX149" fmla="*/ 8023100 w 8228078"/>
              <a:gd name="connsiteY149" fmla="*/ 5112375 h 8728026"/>
              <a:gd name="connsiteX150" fmla="*/ 7972306 w 8228078"/>
              <a:gd name="connsiteY150" fmla="*/ 5017842 h 8728026"/>
              <a:gd name="connsiteX151" fmla="*/ 8000688 w 8228078"/>
              <a:gd name="connsiteY151" fmla="*/ 5002803 h 8728026"/>
              <a:gd name="connsiteX152" fmla="*/ 7195566 w 8228078"/>
              <a:gd name="connsiteY152" fmla="*/ 4959496 h 8728026"/>
              <a:gd name="connsiteX153" fmla="*/ 7247104 w 8228078"/>
              <a:gd name="connsiteY153" fmla="*/ 5054126 h 8728026"/>
              <a:gd name="connsiteX154" fmla="*/ 7112610 w 8228078"/>
              <a:gd name="connsiteY154" fmla="*/ 5080433 h 8728026"/>
              <a:gd name="connsiteX155" fmla="*/ 7131620 w 8228078"/>
              <a:gd name="connsiteY155" fmla="*/ 5052718 h 8728026"/>
              <a:gd name="connsiteX156" fmla="*/ 7195566 w 8228078"/>
              <a:gd name="connsiteY156" fmla="*/ 4959496 h 8728026"/>
              <a:gd name="connsiteX157" fmla="*/ 8038886 w 8228078"/>
              <a:gd name="connsiteY157" fmla="*/ 4928203 h 8728026"/>
              <a:gd name="connsiteX158" fmla="*/ 8135530 w 8228078"/>
              <a:gd name="connsiteY158" fmla="*/ 4952789 h 8728026"/>
              <a:gd name="connsiteX159" fmla="*/ 8108168 w 8228078"/>
              <a:gd name="connsiteY159" fmla="*/ 4992682 h 8728026"/>
              <a:gd name="connsiteX160" fmla="*/ 8027510 w 8228078"/>
              <a:gd name="connsiteY160" fmla="*/ 4937358 h 8728026"/>
              <a:gd name="connsiteX161" fmla="*/ 8038886 w 8228078"/>
              <a:gd name="connsiteY161" fmla="*/ 4928203 h 8728026"/>
              <a:gd name="connsiteX162" fmla="*/ 6753256 w 8228078"/>
              <a:gd name="connsiteY162" fmla="*/ 4920016 h 8728026"/>
              <a:gd name="connsiteX163" fmla="*/ 6734220 w 8228078"/>
              <a:gd name="connsiteY163" fmla="*/ 4938673 h 8728026"/>
              <a:gd name="connsiteX164" fmla="*/ 6723236 w 8228078"/>
              <a:gd name="connsiteY164" fmla="*/ 4929540 h 8728026"/>
              <a:gd name="connsiteX165" fmla="*/ 6723958 w 8228078"/>
              <a:gd name="connsiteY165" fmla="*/ 4922510 h 8728026"/>
              <a:gd name="connsiteX166" fmla="*/ 6796810 w 8228078"/>
              <a:gd name="connsiteY166" fmla="*/ 4864119 h 8728026"/>
              <a:gd name="connsiteX167" fmla="*/ 6758794 w 8228078"/>
              <a:gd name="connsiteY167" fmla="*/ 4919546 h 8728026"/>
              <a:gd name="connsiteX168" fmla="*/ 6753256 w 8228078"/>
              <a:gd name="connsiteY168" fmla="*/ 4920016 h 8728026"/>
              <a:gd name="connsiteX169" fmla="*/ 6769164 w 8228078"/>
              <a:gd name="connsiteY169" fmla="*/ 4904429 h 8728026"/>
              <a:gd name="connsiteX170" fmla="*/ 7734844 w 8228078"/>
              <a:gd name="connsiteY170" fmla="*/ 4853936 h 8728026"/>
              <a:gd name="connsiteX171" fmla="*/ 7815502 w 8228078"/>
              <a:gd name="connsiteY171" fmla="*/ 4909259 h 8728026"/>
              <a:gd name="connsiteX172" fmla="*/ 7731974 w 8228078"/>
              <a:gd name="connsiteY172" fmla="*/ 5031035 h 8728026"/>
              <a:gd name="connsiteX173" fmla="*/ 7679160 w 8228078"/>
              <a:gd name="connsiteY173" fmla="*/ 4935119 h 8728026"/>
              <a:gd name="connsiteX174" fmla="*/ 7734844 w 8228078"/>
              <a:gd name="connsiteY174" fmla="*/ 4853936 h 8728026"/>
              <a:gd name="connsiteX175" fmla="*/ 6824462 w 8228078"/>
              <a:gd name="connsiteY175" fmla="*/ 4823808 h 8728026"/>
              <a:gd name="connsiteX176" fmla="*/ 6955436 w 8228078"/>
              <a:gd name="connsiteY176" fmla="*/ 4972922 h 8728026"/>
              <a:gd name="connsiteX177" fmla="*/ 6876124 w 8228078"/>
              <a:gd name="connsiteY177" fmla="*/ 4918522 h 8728026"/>
              <a:gd name="connsiteX178" fmla="*/ 6796810 w 8228078"/>
              <a:gd name="connsiteY178" fmla="*/ 4864119 h 8728026"/>
              <a:gd name="connsiteX179" fmla="*/ 6796814 w 8228078"/>
              <a:gd name="connsiteY179" fmla="*/ 4864118 h 8728026"/>
              <a:gd name="connsiteX180" fmla="*/ 6824462 w 8228078"/>
              <a:gd name="connsiteY180" fmla="*/ 4823808 h 8728026"/>
              <a:gd name="connsiteX181" fmla="*/ 7896054 w 8228078"/>
              <a:gd name="connsiteY181" fmla="*/ 4787499 h 8728026"/>
              <a:gd name="connsiteX182" fmla="*/ 7974696 w 8228078"/>
              <a:gd name="connsiteY182" fmla="*/ 4841441 h 8728026"/>
              <a:gd name="connsiteX183" fmla="*/ 7946852 w 8228078"/>
              <a:gd name="connsiteY183" fmla="*/ 4882034 h 8728026"/>
              <a:gd name="connsiteX184" fmla="*/ 7868210 w 8228078"/>
              <a:gd name="connsiteY184" fmla="*/ 4828091 h 8728026"/>
              <a:gd name="connsiteX185" fmla="*/ 7896054 w 8228078"/>
              <a:gd name="connsiteY185" fmla="*/ 4787499 h 8728026"/>
              <a:gd name="connsiteX186" fmla="*/ 8206210 w 8228078"/>
              <a:gd name="connsiteY186" fmla="*/ 4747956 h 8728026"/>
              <a:gd name="connsiteX187" fmla="*/ 8228078 w 8228078"/>
              <a:gd name="connsiteY187" fmla="*/ 4748586 h 8728026"/>
              <a:gd name="connsiteX188" fmla="*/ 8228078 w 8228078"/>
              <a:gd name="connsiteY188" fmla="*/ 4897383 h 8728026"/>
              <a:gd name="connsiteX189" fmla="*/ 8219780 w 8228078"/>
              <a:gd name="connsiteY189" fmla="*/ 4908617 h 8728026"/>
              <a:gd name="connsiteX190" fmla="*/ 8162314 w 8228078"/>
              <a:gd name="connsiteY190" fmla="*/ 4909416 h 8728026"/>
              <a:gd name="connsiteX191" fmla="*/ 8138402 w 8228078"/>
              <a:gd name="connsiteY191" fmla="*/ 4775689 h 8728026"/>
              <a:gd name="connsiteX192" fmla="*/ 8206210 w 8228078"/>
              <a:gd name="connsiteY192" fmla="*/ 4747956 h 8728026"/>
              <a:gd name="connsiteX193" fmla="*/ 7845256 w 8228078"/>
              <a:gd name="connsiteY193" fmla="*/ 4692965 h 8728026"/>
              <a:gd name="connsiteX194" fmla="*/ 7923894 w 8228078"/>
              <a:gd name="connsiteY194" fmla="*/ 4746907 h 8728026"/>
              <a:gd name="connsiteX195" fmla="*/ 7896054 w 8228078"/>
              <a:gd name="connsiteY195" fmla="*/ 4787499 h 8728026"/>
              <a:gd name="connsiteX196" fmla="*/ 7845256 w 8228078"/>
              <a:gd name="connsiteY196" fmla="*/ 4692965 h 8728026"/>
              <a:gd name="connsiteX197" fmla="*/ 7007114 w 8228078"/>
              <a:gd name="connsiteY197" fmla="*/ 4339664 h 8728026"/>
              <a:gd name="connsiteX198" fmla="*/ 7013572 w 8228078"/>
              <a:gd name="connsiteY198" fmla="*/ 4351504 h 8728026"/>
              <a:gd name="connsiteX199" fmla="*/ 7021644 w 8228078"/>
              <a:gd name="connsiteY199" fmla="*/ 4366302 h 8728026"/>
              <a:gd name="connsiteX200" fmla="*/ 7014730 w 8228078"/>
              <a:gd name="connsiteY200" fmla="*/ 4376380 h 8728026"/>
              <a:gd name="connsiteX201" fmla="*/ 8149606 w 8228078"/>
              <a:gd name="connsiteY201" fmla="*/ 4249253 h 8728026"/>
              <a:gd name="connsiteX202" fmla="*/ 8220618 w 8228078"/>
              <a:gd name="connsiteY202" fmla="*/ 4258665 h 8728026"/>
              <a:gd name="connsiteX203" fmla="*/ 8228078 w 8228078"/>
              <a:gd name="connsiteY203" fmla="*/ 4259653 h 8728026"/>
              <a:gd name="connsiteX204" fmla="*/ 8228078 w 8228078"/>
              <a:gd name="connsiteY204" fmla="*/ 4359201 h 8728026"/>
              <a:gd name="connsiteX205" fmla="*/ 8228016 w 8228078"/>
              <a:gd name="connsiteY205" fmla="*/ 4359177 h 8728026"/>
              <a:gd name="connsiteX206" fmla="*/ 8200882 w 8228078"/>
              <a:gd name="connsiteY206" fmla="*/ 4343085 h 8728026"/>
              <a:gd name="connsiteX207" fmla="*/ 8149606 w 8228078"/>
              <a:gd name="connsiteY207" fmla="*/ 4249253 h 8728026"/>
              <a:gd name="connsiteX208" fmla="*/ 7051578 w 8228078"/>
              <a:gd name="connsiteY208" fmla="*/ 4173881 h 8728026"/>
              <a:gd name="connsiteX209" fmla="*/ 7103836 w 8228078"/>
              <a:gd name="connsiteY209" fmla="*/ 4243590 h 8728026"/>
              <a:gd name="connsiteX210" fmla="*/ 7075754 w 8228078"/>
              <a:gd name="connsiteY210" fmla="*/ 4284533 h 8728026"/>
              <a:gd name="connsiteX211" fmla="*/ 7023180 w 8228078"/>
              <a:gd name="connsiteY211" fmla="*/ 4188266 h 8728026"/>
              <a:gd name="connsiteX212" fmla="*/ 7051578 w 8228078"/>
              <a:gd name="connsiteY212" fmla="*/ 4173881 h 8728026"/>
              <a:gd name="connsiteX213" fmla="*/ 7271612 w 8228078"/>
              <a:gd name="connsiteY213" fmla="*/ 3998989 h 8728026"/>
              <a:gd name="connsiteX214" fmla="*/ 7275646 w 8228078"/>
              <a:gd name="connsiteY214" fmla="*/ 4001756 h 8728026"/>
              <a:gd name="connsiteX215" fmla="*/ 7274204 w 8228078"/>
              <a:gd name="connsiteY215" fmla="*/ 4003857 h 8728026"/>
              <a:gd name="connsiteX216" fmla="*/ 7270172 w 8228078"/>
              <a:gd name="connsiteY216" fmla="*/ 4001089 h 8728026"/>
              <a:gd name="connsiteX217" fmla="*/ 3524914 w 8228078"/>
              <a:gd name="connsiteY217" fmla="*/ 3685964 h 8728026"/>
              <a:gd name="connsiteX218" fmla="*/ 3574178 w 8228078"/>
              <a:gd name="connsiteY218" fmla="*/ 3778416 h 8728026"/>
              <a:gd name="connsiteX219" fmla="*/ 3497551 w 8228078"/>
              <a:gd name="connsiteY219" fmla="*/ 3725857 h 8728026"/>
              <a:gd name="connsiteX220" fmla="*/ 3524914 w 8228078"/>
              <a:gd name="connsiteY220" fmla="*/ 3685964 h 8728026"/>
              <a:gd name="connsiteX221" fmla="*/ 3633763 w 8228078"/>
              <a:gd name="connsiteY221" fmla="*/ 3524393 h 8728026"/>
              <a:gd name="connsiteX222" fmla="*/ 3713074 w 8228078"/>
              <a:gd name="connsiteY222" fmla="*/ 3578793 h 8728026"/>
              <a:gd name="connsiteX223" fmla="*/ 3685423 w 8228078"/>
              <a:gd name="connsiteY223" fmla="*/ 3619105 h 8728026"/>
              <a:gd name="connsiteX224" fmla="*/ 3633763 w 8228078"/>
              <a:gd name="connsiteY224" fmla="*/ 3524393 h 8728026"/>
              <a:gd name="connsiteX225" fmla="*/ 8160576 w 8228078"/>
              <a:gd name="connsiteY225" fmla="*/ 2524821 h 8728026"/>
              <a:gd name="connsiteX226" fmla="*/ 8161560 w 8228078"/>
              <a:gd name="connsiteY226" fmla="*/ 2531722 h 8728026"/>
              <a:gd name="connsiteX227" fmla="*/ 8158908 w 8228078"/>
              <a:gd name="connsiteY227" fmla="*/ 2538241 h 8728026"/>
              <a:gd name="connsiteX228" fmla="*/ 4618777 w 8228078"/>
              <a:gd name="connsiteY228" fmla="*/ 2088335 h 8728026"/>
              <a:gd name="connsiteX229" fmla="*/ 4618672 w 8228078"/>
              <a:gd name="connsiteY229" fmla="*/ 2088489 h 8728026"/>
              <a:gd name="connsiteX230" fmla="*/ 4617481 w 8228078"/>
              <a:gd name="connsiteY230" fmla="*/ 2090224 h 8728026"/>
              <a:gd name="connsiteX231" fmla="*/ 4618777 w 8228078"/>
              <a:gd name="connsiteY231" fmla="*/ 2088335 h 8728026"/>
              <a:gd name="connsiteX232" fmla="*/ 5097629 w 8228078"/>
              <a:gd name="connsiteY232" fmla="*/ 199983 h 8728026"/>
              <a:gd name="connsiteX233" fmla="*/ 5100367 w 8228078"/>
              <a:gd name="connsiteY233" fmla="*/ 200316 h 8728026"/>
              <a:gd name="connsiteX234" fmla="*/ 5101663 w 8228078"/>
              <a:gd name="connsiteY234" fmla="*/ 202750 h 8728026"/>
              <a:gd name="connsiteX235" fmla="*/ 5098926 w 8228078"/>
              <a:gd name="connsiteY235" fmla="*/ 202417 h 8728026"/>
              <a:gd name="connsiteX236" fmla="*/ 5097629 w 8228078"/>
              <a:gd name="connsiteY236" fmla="*/ 199983 h 8728026"/>
              <a:gd name="connsiteX237" fmla="*/ 5135983 w 8228078"/>
              <a:gd name="connsiteY237" fmla="*/ 151371 h 8728026"/>
              <a:gd name="connsiteX238" fmla="*/ 5174662 w 8228078"/>
              <a:gd name="connsiteY238" fmla="*/ 172692 h 8728026"/>
              <a:gd name="connsiteX239" fmla="*/ 5184824 w 8228078"/>
              <a:gd name="connsiteY239" fmla="*/ 186456 h 8728026"/>
              <a:gd name="connsiteX240" fmla="*/ 5174809 w 8228078"/>
              <a:gd name="connsiteY240" fmla="*/ 185759 h 8728026"/>
              <a:gd name="connsiteX241" fmla="*/ 5124637 w 8228078"/>
              <a:gd name="connsiteY241" fmla="*/ 160608 h 8728026"/>
              <a:gd name="connsiteX242" fmla="*/ 5135983 w 8228078"/>
              <a:gd name="connsiteY242" fmla="*/ 151371 h 8728026"/>
              <a:gd name="connsiteX243" fmla="*/ 5278782 w 8228078"/>
              <a:gd name="connsiteY243" fmla="*/ 0 h 8728026"/>
              <a:gd name="connsiteX244" fmla="*/ 8228078 w 8228078"/>
              <a:gd name="connsiteY244" fmla="*/ 0 h 8728026"/>
              <a:gd name="connsiteX245" fmla="*/ 8228078 w 8228078"/>
              <a:gd name="connsiteY245" fmla="*/ 2419761 h 8728026"/>
              <a:gd name="connsiteX246" fmla="*/ 8197974 w 8228078"/>
              <a:gd name="connsiteY246" fmla="*/ 2412215 h 8728026"/>
              <a:gd name="connsiteX247" fmla="*/ 8134896 w 8228078"/>
              <a:gd name="connsiteY247" fmla="*/ 2403219 h 8728026"/>
              <a:gd name="connsiteX248" fmla="*/ 8162934 w 8228078"/>
              <a:gd name="connsiteY248" fmla="*/ 2505806 h 8728026"/>
              <a:gd name="connsiteX249" fmla="*/ 8160576 w 8228078"/>
              <a:gd name="connsiteY249" fmla="*/ 2524821 h 8728026"/>
              <a:gd name="connsiteX250" fmla="*/ 8159364 w 8228078"/>
              <a:gd name="connsiteY250" fmla="*/ 2516324 h 8728026"/>
              <a:gd name="connsiteX251" fmla="*/ 8079596 w 8228078"/>
              <a:gd name="connsiteY251" fmla="*/ 2483838 h 8728026"/>
              <a:gd name="connsiteX252" fmla="*/ 8131260 w 8228078"/>
              <a:gd name="connsiteY252" fmla="*/ 2578552 h 8728026"/>
              <a:gd name="connsiteX253" fmla="*/ 8210574 w 8228078"/>
              <a:gd name="connsiteY253" fmla="*/ 2632955 h 8728026"/>
              <a:gd name="connsiteX254" fmla="*/ 8155276 w 8228078"/>
              <a:gd name="connsiteY254" fmla="*/ 2713576 h 8728026"/>
              <a:gd name="connsiteX255" fmla="*/ 8048312 w 8228078"/>
              <a:gd name="connsiteY255" fmla="*/ 2699484 h 8728026"/>
              <a:gd name="connsiteX256" fmla="*/ 8099974 w 8228078"/>
              <a:gd name="connsiteY256" fmla="*/ 2794195 h 8728026"/>
              <a:gd name="connsiteX257" fmla="*/ 7965364 w 8228078"/>
              <a:gd name="connsiteY257" fmla="*/ 2820414 h 8728026"/>
              <a:gd name="connsiteX258" fmla="*/ 8017028 w 8228078"/>
              <a:gd name="connsiteY258" fmla="*/ 2915127 h 8728026"/>
              <a:gd name="connsiteX259" fmla="*/ 7882414 w 8228078"/>
              <a:gd name="connsiteY259" fmla="*/ 2941346 h 8728026"/>
              <a:gd name="connsiteX260" fmla="*/ 7934078 w 8228078"/>
              <a:gd name="connsiteY260" fmla="*/ 3036059 h 8728026"/>
              <a:gd name="connsiteX261" fmla="*/ 7720152 w 8228078"/>
              <a:gd name="connsiteY261" fmla="*/ 3007874 h 8728026"/>
              <a:gd name="connsiteX262" fmla="*/ 7799464 w 8228078"/>
              <a:gd name="connsiteY262" fmla="*/ 3062276 h 8728026"/>
              <a:gd name="connsiteX263" fmla="*/ 7744168 w 8228078"/>
              <a:gd name="connsiteY263" fmla="*/ 3142897 h 8728026"/>
              <a:gd name="connsiteX264" fmla="*/ 7688868 w 8228078"/>
              <a:gd name="connsiteY264" fmla="*/ 3223519 h 8728026"/>
              <a:gd name="connsiteX265" fmla="*/ 7768180 w 8228078"/>
              <a:gd name="connsiteY265" fmla="*/ 3277922 h 8728026"/>
              <a:gd name="connsiteX266" fmla="*/ 7847492 w 8228078"/>
              <a:gd name="connsiteY266" fmla="*/ 3332324 h 8728026"/>
              <a:gd name="connsiteX267" fmla="*/ 7685230 w 8228078"/>
              <a:gd name="connsiteY267" fmla="*/ 3398852 h 8728026"/>
              <a:gd name="connsiteX268" fmla="*/ 7792196 w 8228078"/>
              <a:gd name="connsiteY268" fmla="*/ 3412944 h 8728026"/>
              <a:gd name="connsiteX269" fmla="*/ 7816210 w 8228078"/>
              <a:gd name="connsiteY269" fmla="*/ 3547966 h 8728026"/>
              <a:gd name="connsiteX270" fmla="*/ 7788558 w 8228078"/>
              <a:gd name="connsiteY270" fmla="*/ 3588278 h 8728026"/>
              <a:gd name="connsiteX271" fmla="*/ 7602284 w 8228078"/>
              <a:gd name="connsiteY271" fmla="*/ 3519784 h 8728026"/>
              <a:gd name="connsiteX272" fmla="*/ 7546986 w 8228078"/>
              <a:gd name="connsiteY272" fmla="*/ 3600404 h 8728026"/>
              <a:gd name="connsiteX273" fmla="*/ 7650312 w 8228078"/>
              <a:gd name="connsiteY273" fmla="*/ 3789828 h 8728026"/>
              <a:gd name="connsiteX274" fmla="*/ 7571000 w 8228078"/>
              <a:gd name="connsiteY274" fmla="*/ 3735427 h 8728026"/>
              <a:gd name="connsiteX275" fmla="*/ 7622662 w 8228078"/>
              <a:gd name="connsiteY275" fmla="*/ 3830140 h 8728026"/>
              <a:gd name="connsiteX276" fmla="*/ 7595014 w 8228078"/>
              <a:gd name="connsiteY276" fmla="*/ 3870451 h 8728026"/>
              <a:gd name="connsiteX277" fmla="*/ 7567364 w 8228078"/>
              <a:gd name="connsiteY277" fmla="*/ 3910761 h 8728026"/>
              <a:gd name="connsiteX278" fmla="*/ 7408738 w 8228078"/>
              <a:gd name="connsiteY278" fmla="*/ 3801957 h 8728026"/>
              <a:gd name="connsiteX279" fmla="*/ 7460400 w 8228078"/>
              <a:gd name="connsiteY279" fmla="*/ 3896669 h 8728026"/>
              <a:gd name="connsiteX280" fmla="*/ 7139512 w 8228078"/>
              <a:gd name="connsiteY280" fmla="*/ 3854393 h 8728026"/>
              <a:gd name="connsiteX281" fmla="*/ 7218824 w 8228078"/>
              <a:gd name="connsiteY281" fmla="*/ 3908794 h 8728026"/>
              <a:gd name="connsiteX282" fmla="*/ 7004900 w 8228078"/>
              <a:gd name="connsiteY282" fmla="*/ 3880613 h 8728026"/>
              <a:gd name="connsiteX283" fmla="*/ 7108228 w 8228078"/>
              <a:gd name="connsiteY283" fmla="*/ 4070036 h 8728026"/>
              <a:gd name="connsiteX284" fmla="*/ 7080578 w 8228078"/>
              <a:gd name="connsiteY284" fmla="*/ 4110348 h 8728026"/>
              <a:gd name="connsiteX285" fmla="*/ 6921950 w 8228078"/>
              <a:gd name="connsiteY285" fmla="*/ 4001543 h 8728026"/>
              <a:gd name="connsiteX286" fmla="*/ 6973614 w 8228078"/>
              <a:gd name="connsiteY286" fmla="*/ 4096257 h 8728026"/>
              <a:gd name="connsiteX287" fmla="*/ 6945966 w 8228078"/>
              <a:gd name="connsiteY287" fmla="*/ 4136567 h 8728026"/>
              <a:gd name="connsiteX288" fmla="*/ 6839002 w 8228078"/>
              <a:gd name="connsiteY288" fmla="*/ 4122474 h 8728026"/>
              <a:gd name="connsiteX289" fmla="*/ 6890664 w 8228078"/>
              <a:gd name="connsiteY289" fmla="*/ 4217188 h 8728026"/>
              <a:gd name="connsiteX290" fmla="*/ 6997630 w 8228078"/>
              <a:gd name="connsiteY290" fmla="*/ 4231278 h 8728026"/>
              <a:gd name="connsiteX291" fmla="*/ 7049294 w 8228078"/>
              <a:gd name="connsiteY291" fmla="*/ 4325993 h 8728026"/>
              <a:gd name="connsiteX292" fmla="*/ 7007114 w 8228078"/>
              <a:gd name="connsiteY292" fmla="*/ 4339664 h 8728026"/>
              <a:gd name="connsiteX293" fmla="*/ 6995812 w 8228078"/>
              <a:gd name="connsiteY293" fmla="*/ 4318948 h 8728026"/>
              <a:gd name="connsiteX294" fmla="*/ 6969980 w 8228078"/>
              <a:gd name="connsiteY294" fmla="*/ 4271590 h 8728026"/>
              <a:gd name="connsiteX295" fmla="*/ 6863016 w 8228078"/>
              <a:gd name="connsiteY295" fmla="*/ 4257498 h 8728026"/>
              <a:gd name="connsiteX296" fmla="*/ 6914680 w 8228078"/>
              <a:gd name="connsiteY296" fmla="*/ 4352210 h 8728026"/>
              <a:gd name="connsiteX297" fmla="*/ 6887030 w 8228078"/>
              <a:gd name="connsiteY297" fmla="*/ 4392521 h 8728026"/>
              <a:gd name="connsiteX298" fmla="*/ 6807718 w 8228078"/>
              <a:gd name="connsiteY298" fmla="*/ 4338118 h 8728026"/>
              <a:gd name="connsiteX299" fmla="*/ 6859382 w 8228078"/>
              <a:gd name="connsiteY299" fmla="*/ 4432830 h 8728026"/>
              <a:gd name="connsiteX300" fmla="*/ 6752418 w 8228078"/>
              <a:gd name="connsiteY300" fmla="*/ 4418739 h 8728026"/>
              <a:gd name="connsiteX301" fmla="*/ 6831732 w 8228078"/>
              <a:gd name="connsiteY301" fmla="*/ 4473141 h 8728026"/>
              <a:gd name="connsiteX302" fmla="*/ 6697119 w 8228078"/>
              <a:gd name="connsiteY302" fmla="*/ 4499360 h 8728026"/>
              <a:gd name="connsiteX303" fmla="*/ 6669469 w 8228078"/>
              <a:gd name="connsiteY303" fmla="*/ 4539670 h 8728026"/>
              <a:gd name="connsiteX304" fmla="*/ 6748782 w 8228078"/>
              <a:gd name="connsiteY304" fmla="*/ 4594072 h 8728026"/>
              <a:gd name="connsiteX305" fmla="*/ 6721134 w 8228078"/>
              <a:gd name="connsiteY305" fmla="*/ 4634384 h 8728026"/>
              <a:gd name="connsiteX306" fmla="*/ 6693484 w 8228078"/>
              <a:gd name="connsiteY306" fmla="*/ 4674693 h 8728026"/>
              <a:gd name="connsiteX307" fmla="*/ 6665834 w 8228078"/>
              <a:gd name="connsiteY307" fmla="*/ 4715003 h 8728026"/>
              <a:gd name="connsiteX308" fmla="*/ 6586521 w 8228078"/>
              <a:gd name="connsiteY308" fmla="*/ 4660602 h 8728026"/>
              <a:gd name="connsiteX309" fmla="*/ 6503572 w 8228078"/>
              <a:gd name="connsiteY309" fmla="*/ 4781533 h 8728026"/>
              <a:gd name="connsiteX310" fmla="*/ 6634549 w 8228078"/>
              <a:gd name="connsiteY310" fmla="*/ 4930649 h 8728026"/>
              <a:gd name="connsiteX311" fmla="*/ 6662199 w 8228078"/>
              <a:gd name="connsiteY311" fmla="*/ 4890337 h 8728026"/>
              <a:gd name="connsiteX312" fmla="*/ 6724684 w 8228078"/>
              <a:gd name="connsiteY312" fmla="*/ 4948014 h 8728026"/>
              <a:gd name="connsiteX313" fmla="*/ 6734220 w 8228078"/>
              <a:gd name="connsiteY313" fmla="*/ 4938673 h 8728026"/>
              <a:gd name="connsiteX314" fmla="*/ 6741514 w 8228078"/>
              <a:gd name="connsiteY314" fmla="*/ 4944740 h 8728026"/>
              <a:gd name="connsiteX315" fmla="*/ 6814164 w 8228078"/>
              <a:gd name="connsiteY315" fmla="*/ 5077929 h 8728026"/>
              <a:gd name="connsiteX316" fmla="*/ 6843964 w 8228078"/>
              <a:gd name="connsiteY316" fmla="*/ 5132558 h 8728026"/>
              <a:gd name="connsiteX317" fmla="*/ 6847086 w 8228078"/>
              <a:gd name="connsiteY317" fmla="*/ 5128006 h 8728026"/>
              <a:gd name="connsiteX318" fmla="*/ 6871278 w 8228078"/>
              <a:gd name="connsiteY318" fmla="*/ 5092732 h 8728026"/>
              <a:gd name="connsiteX319" fmla="*/ 6978120 w 8228078"/>
              <a:gd name="connsiteY319" fmla="*/ 5106738 h 8728026"/>
              <a:gd name="connsiteX320" fmla="*/ 7084962 w 8228078"/>
              <a:gd name="connsiteY320" fmla="*/ 5120744 h 8728026"/>
              <a:gd name="connsiteX321" fmla="*/ 7098788 w 8228078"/>
              <a:gd name="connsiteY321" fmla="*/ 5100588 h 8728026"/>
              <a:gd name="connsiteX322" fmla="*/ 7112610 w 8228078"/>
              <a:gd name="connsiteY322" fmla="*/ 5080433 h 8728026"/>
              <a:gd name="connsiteX323" fmla="*/ 7164154 w 8228078"/>
              <a:gd name="connsiteY323" fmla="*/ 5175063 h 8728026"/>
              <a:gd name="connsiteX324" fmla="*/ 7219456 w 8228078"/>
              <a:gd name="connsiteY324" fmla="*/ 5094439 h 8728026"/>
              <a:gd name="connsiteX325" fmla="*/ 7247104 w 8228078"/>
              <a:gd name="connsiteY325" fmla="*/ 5054126 h 8728026"/>
              <a:gd name="connsiteX326" fmla="*/ 7326298 w 8228078"/>
              <a:gd name="connsiteY326" fmla="*/ 5108445 h 8728026"/>
              <a:gd name="connsiteX327" fmla="*/ 7243346 w 8228078"/>
              <a:gd name="connsiteY327" fmla="*/ 5229381 h 8728026"/>
              <a:gd name="connsiteX328" fmla="*/ 7294882 w 8228078"/>
              <a:gd name="connsiteY328" fmla="*/ 5324012 h 8728026"/>
              <a:gd name="connsiteX329" fmla="*/ 7215694 w 8228078"/>
              <a:gd name="connsiteY329" fmla="*/ 5269694 h 8728026"/>
              <a:gd name="connsiteX330" fmla="*/ 7346424 w 8228078"/>
              <a:gd name="connsiteY330" fmla="*/ 5418642 h 8728026"/>
              <a:gd name="connsiteX331" fmla="*/ 7211932 w 8228078"/>
              <a:gd name="connsiteY331" fmla="*/ 5444949 h 8728026"/>
              <a:gd name="connsiteX332" fmla="*/ 7342664 w 8228078"/>
              <a:gd name="connsiteY332" fmla="*/ 5593897 h 8728026"/>
              <a:gd name="connsiteX333" fmla="*/ 7315012 w 8228078"/>
              <a:gd name="connsiteY333" fmla="*/ 5634209 h 8728026"/>
              <a:gd name="connsiteX334" fmla="*/ 7287362 w 8228078"/>
              <a:gd name="connsiteY334" fmla="*/ 5674521 h 8728026"/>
              <a:gd name="connsiteX335" fmla="*/ 7208170 w 8228078"/>
              <a:gd name="connsiteY335" fmla="*/ 5620202 h 8728026"/>
              <a:gd name="connsiteX336" fmla="*/ 7259710 w 8228078"/>
              <a:gd name="connsiteY336" fmla="*/ 5714834 h 8728026"/>
              <a:gd name="connsiteX337" fmla="*/ 7311252 w 8228078"/>
              <a:gd name="connsiteY337" fmla="*/ 5809464 h 8728026"/>
              <a:gd name="connsiteX338" fmla="*/ 7501044 w 8228078"/>
              <a:gd name="connsiteY338" fmla="*/ 5702533 h 8728026"/>
              <a:gd name="connsiteX339" fmla="*/ 7477154 w 8228078"/>
              <a:gd name="connsiteY339" fmla="*/ 5567592 h 8728026"/>
              <a:gd name="connsiteX340" fmla="*/ 7714728 w 8228078"/>
              <a:gd name="connsiteY340" fmla="*/ 5730546 h 8728026"/>
              <a:gd name="connsiteX341" fmla="*/ 7580236 w 8228078"/>
              <a:gd name="connsiteY341" fmla="*/ 5756852 h 8728026"/>
              <a:gd name="connsiteX342" fmla="*/ 7445742 w 8228078"/>
              <a:gd name="connsiteY342" fmla="*/ 5783158 h 8728026"/>
              <a:gd name="connsiteX343" fmla="*/ 7524932 w 8228078"/>
              <a:gd name="connsiteY343" fmla="*/ 5837477 h 8728026"/>
              <a:gd name="connsiteX344" fmla="*/ 7469632 w 8228078"/>
              <a:gd name="connsiteY344" fmla="*/ 5918100 h 8728026"/>
              <a:gd name="connsiteX345" fmla="*/ 7307486 w 8228078"/>
              <a:gd name="connsiteY345" fmla="*/ 5984717 h 8728026"/>
              <a:gd name="connsiteX346" fmla="*/ 7359030 w 8228078"/>
              <a:gd name="connsiteY346" fmla="*/ 6079349 h 8728026"/>
              <a:gd name="connsiteX347" fmla="*/ 7252186 w 8228078"/>
              <a:gd name="connsiteY347" fmla="*/ 6065341 h 8728026"/>
              <a:gd name="connsiteX348" fmla="*/ 7382920 w 8228078"/>
              <a:gd name="connsiteY348" fmla="*/ 6214292 h 8728026"/>
              <a:gd name="connsiteX349" fmla="*/ 7276078 w 8228078"/>
              <a:gd name="connsiteY349" fmla="*/ 6200285 h 8728026"/>
              <a:gd name="connsiteX350" fmla="*/ 7248426 w 8228078"/>
              <a:gd name="connsiteY350" fmla="*/ 6240598 h 8728026"/>
              <a:gd name="connsiteX351" fmla="*/ 7141584 w 8228078"/>
              <a:gd name="connsiteY351" fmla="*/ 6226591 h 8728026"/>
              <a:gd name="connsiteX352" fmla="*/ 7113932 w 8228078"/>
              <a:gd name="connsiteY352" fmla="*/ 6266904 h 8728026"/>
              <a:gd name="connsiteX353" fmla="*/ 7086280 w 8228078"/>
              <a:gd name="connsiteY353" fmla="*/ 6307216 h 8728026"/>
              <a:gd name="connsiteX354" fmla="*/ 7067426 w 8228078"/>
              <a:gd name="connsiteY354" fmla="*/ 6249822 h 8728026"/>
              <a:gd name="connsiteX355" fmla="*/ 7050660 w 8228078"/>
              <a:gd name="connsiteY355" fmla="*/ 6244073 h 8728026"/>
              <a:gd name="connsiteX356" fmla="*/ 7060982 w 8228078"/>
              <a:gd name="connsiteY356" fmla="*/ 6237994 h 8728026"/>
              <a:gd name="connsiteX357" fmla="*/ 7062394 w 8228078"/>
              <a:gd name="connsiteY357" fmla="*/ 6172273 h 8728026"/>
              <a:gd name="connsiteX358" fmla="*/ 7028986 w 8228078"/>
              <a:gd name="connsiteY358" fmla="*/ 6149359 h 8728026"/>
              <a:gd name="connsiteX359" fmla="*/ 6985402 w 8228078"/>
              <a:gd name="connsiteY359" fmla="*/ 6119463 h 8728026"/>
              <a:gd name="connsiteX360" fmla="*/ 6983204 w 8228078"/>
              <a:gd name="connsiteY360" fmla="*/ 6117955 h 8728026"/>
              <a:gd name="connsiteX361" fmla="*/ 7010852 w 8228078"/>
              <a:gd name="connsiteY361" fmla="*/ 6077643 h 8728026"/>
              <a:gd name="connsiteX362" fmla="*/ 6824818 w 8228078"/>
              <a:gd name="connsiteY362" fmla="*/ 6009319 h 8728026"/>
              <a:gd name="connsiteX363" fmla="*/ 6880122 w 8228078"/>
              <a:gd name="connsiteY363" fmla="*/ 5928695 h 8728026"/>
              <a:gd name="connsiteX364" fmla="*/ 6959312 w 8228078"/>
              <a:gd name="connsiteY364" fmla="*/ 5983011 h 8728026"/>
              <a:gd name="connsiteX365" fmla="*/ 7093806 w 8228078"/>
              <a:gd name="connsiteY365" fmla="*/ 5956707 h 8728026"/>
              <a:gd name="connsiteX366" fmla="*/ 7042264 w 8228078"/>
              <a:gd name="connsiteY366" fmla="*/ 5862075 h 8728026"/>
              <a:gd name="connsiteX367" fmla="*/ 6963072 w 8228078"/>
              <a:gd name="connsiteY367" fmla="*/ 5807756 h 8728026"/>
              <a:gd name="connsiteX368" fmla="*/ 6883886 w 8228078"/>
              <a:gd name="connsiteY368" fmla="*/ 5753440 h 8728026"/>
              <a:gd name="connsiteX369" fmla="*/ 6966838 w 8228078"/>
              <a:gd name="connsiteY369" fmla="*/ 5632504 h 8728026"/>
              <a:gd name="connsiteX370" fmla="*/ 6780802 w 8228078"/>
              <a:gd name="connsiteY370" fmla="*/ 5564179 h 8728026"/>
              <a:gd name="connsiteX371" fmla="*/ 6701612 w 8228078"/>
              <a:gd name="connsiteY371" fmla="*/ 5509860 h 8728026"/>
              <a:gd name="connsiteX372" fmla="*/ 6784562 w 8228078"/>
              <a:gd name="connsiteY372" fmla="*/ 5388923 h 8728026"/>
              <a:gd name="connsiteX373" fmla="*/ 6891404 w 8228078"/>
              <a:gd name="connsiteY373" fmla="*/ 5402930 h 8728026"/>
              <a:gd name="connsiteX374" fmla="*/ 6760676 w 8228078"/>
              <a:gd name="connsiteY374" fmla="*/ 5253982 h 8728026"/>
              <a:gd name="connsiteX375" fmla="*/ 6895166 w 8228078"/>
              <a:gd name="connsiteY375" fmla="*/ 5227675 h 8728026"/>
              <a:gd name="connsiteX376" fmla="*/ 6815978 w 8228078"/>
              <a:gd name="connsiteY376" fmla="*/ 5173357 h 8728026"/>
              <a:gd name="connsiteX377" fmla="*/ 6854332 w 8228078"/>
              <a:gd name="connsiteY377" fmla="*/ 5141313 h 8728026"/>
              <a:gd name="connsiteX378" fmla="*/ 6844666 w 8228078"/>
              <a:gd name="connsiteY378" fmla="*/ 5133845 h 8728026"/>
              <a:gd name="connsiteX379" fmla="*/ 6844836 w 8228078"/>
              <a:gd name="connsiteY379" fmla="*/ 5134164 h 8728026"/>
              <a:gd name="connsiteX380" fmla="*/ 6765526 w 8228078"/>
              <a:gd name="connsiteY380" fmla="*/ 5079763 h 8728026"/>
              <a:gd name="connsiteX381" fmla="*/ 6686213 w 8228078"/>
              <a:gd name="connsiteY381" fmla="*/ 5025361 h 8728026"/>
              <a:gd name="connsiteX382" fmla="*/ 6555237 w 8228078"/>
              <a:gd name="connsiteY382" fmla="*/ 4876245 h 8728026"/>
              <a:gd name="connsiteX383" fmla="*/ 6579251 w 8228078"/>
              <a:gd name="connsiteY383" fmla="*/ 5011268 h 8728026"/>
              <a:gd name="connsiteX384" fmla="*/ 6658564 w 8228078"/>
              <a:gd name="connsiteY384" fmla="*/ 5065671 h 8728026"/>
              <a:gd name="connsiteX385" fmla="*/ 6737878 w 8228078"/>
              <a:gd name="connsiteY385" fmla="*/ 5120073 h 8728026"/>
              <a:gd name="connsiteX386" fmla="*/ 6682579 w 8228078"/>
              <a:gd name="connsiteY386" fmla="*/ 5200695 h 8728026"/>
              <a:gd name="connsiteX387" fmla="*/ 6627279 w 8228078"/>
              <a:gd name="connsiteY387" fmla="*/ 5281315 h 8728026"/>
              <a:gd name="connsiteX388" fmla="*/ 6547966 w 8228078"/>
              <a:gd name="connsiteY388" fmla="*/ 5226912 h 8728026"/>
              <a:gd name="connsiteX389" fmla="*/ 6520315 w 8228078"/>
              <a:gd name="connsiteY389" fmla="*/ 5267224 h 8728026"/>
              <a:gd name="connsiteX390" fmla="*/ 6571980 w 8228078"/>
              <a:gd name="connsiteY390" fmla="*/ 5361935 h 8728026"/>
              <a:gd name="connsiteX391" fmla="*/ 6437367 w 8228078"/>
              <a:gd name="connsiteY391" fmla="*/ 5388155 h 8728026"/>
              <a:gd name="connsiteX392" fmla="*/ 6382068 w 8228078"/>
              <a:gd name="connsiteY392" fmla="*/ 5468776 h 8728026"/>
              <a:gd name="connsiteX393" fmla="*/ 6326769 w 8228078"/>
              <a:gd name="connsiteY393" fmla="*/ 5549396 h 8728026"/>
              <a:gd name="connsiteX394" fmla="*/ 6299121 w 8228078"/>
              <a:gd name="connsiteY394" fmla="*/ 5589707 h 8728026"/>
              <a:gd name="connsiteX395" fmla="*/ 6219806 w 8228078"/>
              <a:gd name="connsiteY395" fmla="*/ 5535304 h 8728026"/>
              <a:gd name="connsiteX396" fmla="*/ 6112843 w 8228078"/>
              <a:gd name="connsiteY396" fmla="*/ 5521213 h 8728026"/>
              <a:gd name="connsiteX397" fmla="*/ 6164508 w 8228078"/>
              <a:gd name="connsiteY397" fmla="*/ 5615924 h 8728026"/>
              <a:gd name="connsiteX398" fmla="*/ 6192157 w 8228078"/>
              <a:gd name="connsiteY398" fmla="*/ 5575615 h 8728026"/>
              <a:gd name="connsiteX399" fmla="*/ 6243822 w 8228078"/>
              <a:gd name="connsiteY399" fmla="*/ 5670326 h 8728026"/>
              <a:gd name="connsiteX400" fmla="*/ 6295485 w 8228078"/>
              <a:gd name="connsiteY400" fmla="*/ 5765040 h 8728026"/>
              <a:gd name="connsiteX401" fmla="*/ 6136858 w 8228078"/>
              <a:gd name="connsiteY401" fmla="*/ 5656235 h 8728026"/>
              <a:gd name="connsiteX402" fmla="*/ 6057544 w 8228078"/>
              <a:gd name="connsiteY402" fmla="*/ 5601834 h 8728026"/>
              <a:gd name="connsiteX403" fmla="*/ 6029894 w 8228078"/>
              <a:gd name="connsiteY403" fmla="*/ 5642143 h 8728026"/>
              <a:gd name="connsiteX404" fmla="*/ 6002244 w 8228078"/>
              <a:gd name="connsiteY404" fmla="*/ 5682455 h 8728026"/>
              <a:gd name="connsiteX405" fmla="*/ 6109208 w 8228078"/>
              <a:gd name="connsiteY405" fmla="*/ 5696547 h 8728026"/>
              <a:gd name="connsiteX406" fmla="*/ 6081558 w 8228078"/>
              <a:gd name="connsiteY406" fmla="*/ 5736858 h 8728026"/>
              <a:gd name="connsiteX407" fmla="*/ 6160871 w 8228078"/>
              <a:gd name="connsiteY407" fmla="*/ 5791260 h 8728026"/>
              <a:gd name="connsiteX408" fmla="*/ 5998610 w 8228078"/>
              <a:gd name="connsiteY408" fmla="*/ 5857788 h 8728026"/>
              <a:gd name="connsiteX409" fmla="*/ 5970960 w 8228078"/>
              <a:gd name="connsiteY409" fmla="*/ 5898098 h 8728026"/>
              <a:gd name="connsiteX410" fmla="*/ 5943311 w 8228078"/>
              <a:gd name="connsiteY410" fmla="*/ 5938408 h 8728026"/>
              <a:gd name="connsiteX411" fmla="*/ 6022625 w 8228078"/>
              <a:gd name="connsiteY411" fmla="*/ 5992810 h 8728026"/>
              <a:gd name="connsiteX412" fmla="*/ 5994974 w 8228078"/>
              <a:gd name="connsiteY412" fmla="*/ 6033122 h 8728026"/>
              <a:gd name="connsiteX413" fmla="*/ 5915661 w 8228078"/>
              <a:gd name="connsiteY413" fmla="*/ 5978720 h 8728026"/>
              <a:gd name="connsiteX414" fmla="*/ 5781048 w 8228078"/>
              <a:gd name="connsiteY414" fmla="*/ 6004937 h 8728026"/>
              <a:gd name="connsiteX415" fmla="*/ 5753399 w 8228078"/>
              <a:gd name="connsiteY415" fmla="*/ 6045248 h 8728026"/>
              <a:gd name="connsiteX416" fmla="*/ 5725751 w 8228078"/>
              <a:gd name="connsiteY416" fmla="*/ 6085557 h 8728026"/>
              <a:gd name="connsiteX417" fmla="*/ 5832713 w 8228078"/>
              <a:gd name="connsiteY417" fmla="*/ 6099651 h 8728026"/>
              <a:gd name="connsiteX418" fmla="*/ 5777414 w 8228078"/>
              <a:gd name="connsiteY418" fmla="*/ 6180271 h 8728026"/>
              <a:gd name="connsiteX419" fmla="*/ 5698101 w 8228078"/>
              <a:gd name="connsiteY419" fmla="*/ 6125869 h 8728026"/>
              <a:gd name="connsiteX420" fmla="*/ 5642802 w 8228078"/>
              <a:gd name="connsiteY420" fmla="*/ 6206489 h 8728026"/>
              <a:gd name="connsiteX421" fmla="*/ 5694465 w 8228078"/>
              <a:gd name="connsiteY421" fmla="*/ 6301202 h 8728026"/>
              <a:gd name="connsiteX422" fmla="*/ 5666815 w 8228078"/>
              <a:gd name="connsiteY422" fmla="*/ 6341513 h 8728026"/>
              <a:gd name="connsiteX423" fmla="*/ 5690830 w 8228078"/>
              <a:gd name="connsiteY423" fmla="*/ 6476535 h 8728026"/>
              <a:gd name="connsiteX424" fmla="*/ 5583867 w 8228078"/>
              <a:gd name="connsiteY424" fmla="*/ 6462444 h 8728026"/>
              <a:gd name="connsiteX425" fmla="*/ 5425239 w 8228078"/>
              <a:gd name="connsiteY425" fmla="*/ 6353639 h 8728026"/>
              <a:gd name="connsiteX426" fmla="*/ 5397590 w 8228078"/>
              <a:gd name="connsiteY426" fmla="*/ 6393950 h 8728026"/>
              <a:gd name="connsiteX427" fmla="*/ 5369941 w 8228078"/>
              <a:gd name="connsiteY427" fmla="*/ 6434260 h 8728026"/>
              <a:gd name="connsiteX428" fmla="*/ 5290627 w 8228078"/>
              <a:gd name="connsiteY428" fmla="*/ 6379857 h 8728026"/>
              <a:gd name="connsiteX429" fmla="*/ 5262978 w 8228078"/>
              <a:gd name="connsiteY429" fmla="*/ 6420169 h 8728026"/>
              <a:gd name="connsiteX430" fmla="*/ 5393954 w 8228078"/>
              <a:gd name="connsiteY430" fmla="*/ 6569283 h 8728026"/>
              <a:gd name="connsiteX431" fmla="*/ 5473269 w 8228078"/>
              <a:gd name="connsiteY431" fmla="*/ 6623686 h 8728026"/>
              <a:gd name="connsiteX432" fmla="*/ 5524933 w 8228078"/>
              <a:gd name="connsiteY432" fmla="*/ 6718398 h 8728026"/>
              <a:gd name="connsiteX433" fmla="*/ 5445619 w 8228078"/>
              <a:gd name="connsiteY433" fmla="*/ 6663996 h 8728026"/>
              <a:gd name="connsiteX434" fmla="*/ 5497283 w 8228078"/>
              <a:gd name="connsiteY434" fmla="*/ 6758709 h 8728026"/>
              <a:gd name="connsiteX435" fmla="*/ 5441984 w 8228078"/>
              <a:gd name="connsiteY435" fmla="*/ 6839329 h 8728026"/>
              <a:gd name="connsiteX436" fmla="*/ 5414335 w 8228078"/>
              <a:gd name="connsiteY436" fmla="*/ 6879640 h 8728026"/>
              <a:gd name="connsiteX437" fmla="*/ 5335021 w 8228078"/>
              <a:gd name="connsiteY437" fmla="*/ 6825237 h 8728026"/>
              <a:gd name="connsiteX438" fmla="*/ 5307371 w 8228078"/>
              <a:gd name="connsiteY438" fmla="*/ 6865549 h 8728026"/>
              <a:gd name="connsiteX439" fmla="*/ 5386684 w 8228078"/>
              <a:gd name="connsiteY439" fmla="*/ 6919951 h 8728026"/>
              <a:gd name="connsiteX440" fmla="*/ 5331386 w 8228078"/>
              <a:gd name="connsiteY440" fmla="*/ 7000571 h 8728026"/>
              <a:gd name="connsiteX441" fmla="*/ 5303736 w 8228078"/>
              <a:gd name="connsiteY441" fmla="*/ 7040882 h 8728026"/>
              <a:gd name="connsiteX442" fmla="*/ 5224423 w 8228078"/>
              <a:gd name="connsiteY442" fmla="*/ 6986480 h 8728026"/>
              <a:gd name="connsiteX443" fmla="*/ 5252072 w 8228078"/>
              <a:gd name="connsiteY443" fmla="*/ 6946169 h 8728026"/>
              <a:gd name="connsiteX444" fmla="*/ 5124986 w 8228078"/>
              <a:gd name="connsiteY444" fmla="*/ 6892341 h 8728026"/>
              <a:gd name="connsiteX445" fmla="*/ 5095649 w 8228078"/>
              <a:gd name="connsiteY445" fmla="*/ 6885071 h 8728026"/>
              <a:gd name="connsiteX446" fmla="*/ 5088615 w 8228078"/>
              <a:gd name="connsiteY446" fmla="*/ 6868319 h 8728026"/>
              <a:gd name="connsiteX447" fmla="*/ 5093445 w 8228078"/>
              <a:gd name="connsiteY447" fmla="*/ 6837364 h 8728026"/>
              <a:gd name="connsiteX448" fmla="*/ 5014132 w 8228078"/>
              <a:gd name="connsiteY448" fmla="*/ 6782962 h 8728026"/>
              <a:gd name="connsiteX449" fmla="*/ 5065795 w 8228078"/>
              <a:gd name="connsiteY449" fmla="*/ 6877675 h 8728026"/>
              <a:gd name="connsiteX450" fmla="*/ 5038146 w 8228078"/>
              <a:gd name="connsiteY450" fmla="*/ 6917985 h 8728026"/>
              <a:gd name="connsiteX451" fmla="*/ 5117461 w 8228078"/>
              <a:gd name="connsiteY451" fmla="*/ 6972387 h 8728026"/>
              <a:gd name="connsiteX452" fmla="*/ 5196773 w 8228078"/>
              <a:gd name="connsiteY452" fmla="*/ 7026789 h 8728026"/>
              <a:gd name="connsiteX453" fmla="*/ 5169124 w 8228078"/>
              <a:gd name="connsiteY453" fmla="*/ 7067100 h 8728026"/>
              <a:gd name="connsiteX454" fmla="*/ 5141474 w 8228078"/>
              <a:gd name="connsiteY454" fmla="*/ 7107411 h 8728026"/>
              <a:gd name="connsiteX455" fmla="*/ 5062161 w 8228078"/>
              <a:gd name="connsiteY455" fmla="*/ 7053009 h 8728026"/>
              <a:gd name="connsiteX456" fmla="*/ 5272452 w 8228078"/>
              <a:gd name="connsiteY456" fmla="*/ 7256525 h 8728026"/>
              <a:gd name="connsiteX457" fmla="*/ 5355401 w 8228078"/>
              <a:gd name="connsiteY457" fmla="*/ 7135593 h 8728026"/>
              <a:gd name="connsiteX458" fmla="*/ 5410699 w 8228078"/>
              <a:gd name="connsiteY458" fmla="*/ 7054974 h 8728026"/>
              <a:gd name="connsiteX459" fmla="*/ 5465998 w 8228078"/>
              <a:gd name="connsiteY459" fmla="*/ 6974352 h 8728026"/>
              <a:gd name="connsiteX460" fmla="*/ 5493648 w 8228078"/>
              <a:gd name="connsiteY460" fmla="*/ 6934042 h 8728026"/>
              <a:gd name="connsiteX461" fmla="*/ 5548946 w 8228078"/>
              <a:gd name="connsiteY461" fmla="*/ 6853422 h 8728026"/>
              <a:gd name="connsiteX462" fmla="*/ 5711206 w 8228078"/>
              <a:gd name="connsiteY462" fmla="*/ 6786891 h 8728026"/>
              <a:gd name="connsiteX463" fmla="*/ 5738856 w 8228078"/>
              <a:gd name="connsiteY463" fmla="*/ 6746580 h 8728026"/>
              <a:gd name="connsiteX464" fmla="*/ 5794155 w 8228078"/>
              <a:gd name="connsiteY464" fmla="*/ 6665960 h 8728026"/>
              <a:gd name="connsiteX465" fmla="*/ 5904753 w 8228078"/>
              <a:gd name="connsiteY465" fmla="*/ 6504718 h 8728026"/>
              <a:gd name="connsiteX466" fmla="*/ 6039367 w 8228078"/>
              <a:gd name="connsiteY466" fmla="*/ 6478499 h 8728026"/>
              <a:gd name="connsiteX467" fmla="*/ 6170344 w 8228078"/>
              <a:gd name="connsiteY467" fmla="*/ 6627614 h 8728026"/>
              <a:gd name="connsiteX468" fmla="*/ 6035732 w 8228078"/>
              <a:gd name="connsiteY468" fmla="*/ 6653832 h 8728026"/>
              <a:gd name="connsiteX469" fmla="*/ 6059744 w 8228078"/>
              <a:gd name="connsiteY469" fmla="*/ 6788856 h 8728026"/>
              <a:gd name="connsiteX470" fmla="*/ 5980431 w 8228078"/>
              <a:gd name="connsiteY470" fmla="*/ 6734454 h 8728026"/>
              <a:gd name="connsiteX471" fmla="*/ 6002226 w 8228078"/>
              <a:gd name="connsiteY471" fmla="*/ 6774409 h 8728026"/>
              <a:gd name="connsiteX472" fmla="*/ 6031941 w 8228078"/>
              <a:gd name="connsiteY472" fmla="*/ 6828885 h 8728026"/>
              <a:gd name="connsiteX473" fmla="*/ 6031459 w 8228078"/>
              <a:gd name="connsiteY473" fmla="*/ 6827214 h 8728026"/>
              <a:gd name="connsiteX474" fmla="*/ 6138633 w 8228078"/>
              <a:gd name="connsiteY474" fmla="*/ 6841405 h 8728026"/>
              <a:gd name="connsiteX475" fmla="*/ 6193977 w 8228078"/>
              <a:gd name="connsiteY475" fmla="*/ 6760720 h 8728026"/>
              <a:gd name="connsiteX476" fmla="*/ 6273484 w 8228078"/>
              <a:gd name="connsiteY476" fmla="*/ 6815255 h 8728026"/>
              <a:gd name="connsiteX477" fmla="*/ 6235753 w 8228078"/>
              <a:gd name="connsiteY477" fmla="*/ 6780978 h 8728026"/>
              <a:gd name="connsiteX478" fmla="*/ 6244698 w 8228078"/>
              <a:gd name="connsiteY478" fmla="*/ 6785316 h 8728026"/>
              <a:gd name="connsiteX479" fmla="*/ 6328826 w 8228078"/>
              <a:gd name="connsiteY479" fmla="*/ 6734572 h 8728026"/>
              <a:gd name="connsiteX480" fmla="*/ 6436001 w 8228078"/>
              <a:gd name="connsiteY480" fmla="*/ 6748762 h 8728026"/>
              <a:gd name="connsiteX481" fmla="*/ 6487833 w 8228078"/>
              <a:gd name="connsiteY481" fmla="*/ 6843638 h 8728026"/>
              <a:gd name="connsiteX482" fmla="*/ 6460163 w 8228078"/>
              <a:gd name="connsiteY482" fmla="*/ 6883978 h 8728026"/>
              <a:gd name="connsiteX483" fmla="*/ 6543177 w 8228078"/>
              <a:gd name="connsiteY483" fmla="*/ 6762952 h 8728026"/>
              <a:gd name="connsiteX484" fmla="*/ 6436001 w 8228078"/>
              <a:gd name="connsiteY484" fmla="*/ 6748762 h 8728026"/>
              <a:gd name="connsiteX485" fmla="*/ 6411840 w 8228078"/>
              <a:gd name="connsiteY485" fmla="*/ 6613545 h 8728026"/>
              <a:gd name="connsiteX486" fmla="*/ 6467182 w 8228078"/>
              <a:gd name="connsiteY486" fmla="*/ 6532859 h 8728026"/>
              <a:gd name="connsiteX487" fmla="*/ 6546686 w 8228078"/>
              <a:gd name="connsiteY487" fmla="*/ 6587394 h 8728026"/>
              <a:gd name="connsiteX488" fmla="*/ 6678025 w 8228078"/>
              <a:gd name="connsiteY488" fmla="*/ 6736803 h 8728026"/>
              <a:gd name="connsiteX489" fmla="*/ 6702188 w 8228078"/>
              <a:gd name="connsiteY489" fmla="*/ 6872020 h 8728026"/>
              <a:gd name="connsiteX490" fmla="*/ 6567339 w 8228078"/>
              <a:gd name="connsiteY490" fmla="*/ 6898172 h 8728026"/>
              <a:gd name="connsiteX491" fmla="*/ 6619174 w 8228078"/>
              <a:gd name="connsiteY491" fmla="*/ 6993047 h 8728026"/>
              <a:gd name="connsiteX492" fmla="*/ 6643336 w 8228078"/>
              <a:gd name="connsiteY492" fmla="*/ 7128266 h 8728026"/>
              <a:gd name="connsiteX493" fmla="*/ 6536158 w 8228078"/>
              <a:gd name="connsiteY493" fmla="*/ 7114074 h 8728026"/>
              <a:gd name="connsiteX494" fmla="*/ 6401312 w 8228078"/>
              <a:gd name="connsiteY494" fmla="*/ 7140224 h 8728026"/>
              <a:gd name="connsiteX495" fmla="*/ 6377149 w 8228078"/>
              <a:gd name="connsiteY495" fmla="*/ 7005006 h 8728026"/>
              <a:gd name="connsiteX496" fmla="*/ 6404820 w 8228078"/>
              <a:gd name="connsiteY496" fmla="*/ 6964664 h 8728026"/>
              <a:gd name="connsiteX497" fmla="*/ 6269974 w 8228078"/>
              <a:gd name="connsiteY497" fmla="*/ 6990815 h 8728026"/>
              <a:gd name="connsiteX498" fmla="*/ 6297644 w 8228078"/>
              <a:gd name="connsiteY498" fmla="*/ 6950474 h 8728026"/>
              <a:gd name="connsiteX499" fmla="*/ 6166359 w 8228078"/>
              <a:gd name="connsiteY499" fmla="*/ 7013710 h 8728026"/>
              <a:gd name="connsiteX500" fmla="*/ 6139180 w 8228078"/>
              <a:gd name="connsiteY500" fmla="*/ 7016542 h 8728026"/>
              <a:gd name="connsiteX501" fmla="*/ 6196271 w 8228078"/>
              <a:gd name="connsiteY501" fmla="*/ 7024077 h 8728026"/>
              <a:gd name="connsiteX502" fmla="*/ 6268779 w 8228078"/>
              <a:gd name="connsiteY502" fmla="*/ 6991320 h 8728026"/>
              <a:gd name="connsiteX503" fmla="*/ 6214053 w 8228078"/>
              <a:gd name="connsiteY503" fmla="*/ 7071103 h 8728026"/>
              <a:gd name="connsiteX504" fmla="*/ 6149848 w 8228078"/>
              <a:gd name="connsiteY504" fmla="*/ 7018814 h 8728026"/>
              <a:gd name="connsiteX505" fmla="*/ 6138128 w 8228078"/>
              <a:gd name="connsiteY505" fmla="*/ 7016653 h 8728026"/>
              <a:gd name="connsiteX506" fmla="*/ 6135127 w 8228078"/>
              <a:gd name="connsiteY506" fmla="*/ 7016966 h 8728026"/>
              <a:gd name="connsiteX507" fmla="*/ 6136863 w 8228078"/>
              <a:gd name="connsiteY507" fmla="*/ 7018157 h 8728026"/>
              <a:gd name="connsiteX508" fmla="*/ 6214053 w 8228078"/>
              <a:gd name="connsiteY508" fmla="*/ 7071103 h 8728026"/>
              <a:gd name="connsiteX509" fmla="*/ 6133397 w 8228078"/>
              <a:gd name="connsiteY509" fmla="*/ 7015780 h 8728026"/>
              <a:gd name="connsiteX510" fmla="*/ 6135125 w 8228078"/>
              <a:gd name="connsiteY510" fmla="*/ 7016965 h 8728026"/>
              <a:gd name="connsiteX511" fmla="*/ 6133664 w 8228078"/>
              <a:gd name="connsiteY511" fmla="*/ 7015830 h 8728026"/>
              <a:gd name="connsiteX512" fmla="*/ 6133397 w 8228078"/>
              <a:gd name="connsiteY512" fmla="*/ 7015780 h 8728026"/>
              <a:gd name="connsiteX513" fmla="*/ 6133642 w 8228078"/>
              <a:gd name="connsiteY513" fmla="*/ 7015812 h 8728026"/>
              <a:gd name="connsiteX514" fmla="*/ 6083429 w 8228078"/>
              <a:gd name="connsiteY514" fmla="*/ 6976780 h 8728026"/>
              <a:gd name="connsiteX515" fmla="*/ 6091665 w 8228078"/>
              <a:gd name="connsiteY515" fmla="*/ 6994488 h 8728026"/>
              <a:gd name="connsiteX516" fmla="*/ 6106036 w 8228078"/>
              <a:gd name="connsiteY516" fmla="*/ 7055675 h 8728026"/>
              <a:gd name="connsiteX517" fmla="*/ 6056773 w 8228078"/>
              <a:gd name="connsiteY517" fmla="*/ 6963223 h 8728026"/>
              <a:gd name="connsiteX518" fmla="*/ 6066739 w 8228078"/>
              <a:gd name="connsiteY518" fmla="*/ 6961986 h 8728026"/>
              <a:gd name="connsiteX519" fmla="*/ 6049558 w 8228078"/>
              <a:gd name="connsiteY519" fmla="*/ 6941208 h 8728026"/>
              <a:gd name="connsiteX520" fmla="*/ 6047162 w 8228078"/>
              <a:gd name="connsiteY520" fmla="*/ 6881551 h 8728026"/>
              <a:gd name="connsiteX521" fmla="*/ 6032005 w 8228078"/>
              <a:gd name="connsiteY521" fmla="*/ 6829108 h 8728026"/>
              <a:gd name="connsiteX522" fmla="*/ 5998203 w 8228078"/>
              <a:gd name="connsiteY522" fmla="*/ 6806846 h 8728026"/>
              <a:gd name="connsiteX523" fmla="*/ 6004447 w 8228078"/>
              <a:gd name="connsiteY523" fmla="*/ 6869476 h 8728026"/>
              <a:gd name="connsiteX524" fmla="*/ 5869834 w 8228078"/>
              <a:gd name="connsiteY524" fmla="*/ 6895696 h 8728026"/>
              <a:gd name="connsiteX525" fmla="*/ 5679923 w 8228078"/>
              <a:gd name="connsiteY525" fmla="*/ 7002535 h 8728026"/>
              <a:gd name="connsiteX526" fmla="*/ 5731585 w 8228078"/>
              <a:gd name="connsiteY526" fmla="*/ 7097248 h 8728026"/>
              <a:gd name="connsiteX527" fmla="*/ 5596973 w 8228078"/>
              <a:gd name="connsiteY527" fmla="*/ 7123465 h 8728026"/>
              <a:gd name="connsiteX528" fmla="*/ 5648638 w 8228078"/>
              <a:gd name="connsiteY528" fmla="*/ 7218178 h 8728026"/>
              <a:gd name="connsiteX529" fmla="*/ 5620988 w 8228078"/>
              <a:gd name="connsiteY529" fmla="*/ 7258490 h 8728026"/>
              <a:gd name="connsiteX530" fmla="*/ 5700300 w 8228078"/>
              <a:gd name="connsiteY530" fmla="*/ 7312892 h 8728026"/>
              <a:gd name="connsiteX531" fmla="*/ 5779614 w 8228078"/>
              <a:gd name="connsiteY531" fmla="*/ 7367294 h 8728026"/>
              <a:gd name="connsiteX532" fmla="*/ 5751965 w 8228078"/>
              <a:gd name="connsiteY532" fmla="*/ 7407604 h 8728026"/>
              <a:gd name="connsiteX533" fmla="*/ 5831278 w 8228078"/>
              <a:gd name="connsiteY533" fmla="*/ 7462006 h 8728026"/>
              <a:gd name="connsiteX534" fmla="*/ 5779614 w 8228078"/>
              <a:gd name="connsiteY534" fmla="*/ 7367294 h 8728026"/>
              <a:gd name="connsiteX535" fmla="*/ 5834914 w 8228078"/>
              <a:gd name="connsiteY535" fmla="*/ 7286672 h 8728026"/>
              <a:gd name="connsiteX536" fmla="*/ 5755601 w 8228078"/>
              <a:gd name="connsiteY536" fmla="*/ 7232270 h 8728026"/>
              <a:gd name="connsiteX537" fmla="*/ 5890212 w 8228078"/>
              <a:gd name="connsiteY537" fmla="*/ 7206051 h 8728026"/>
              <a:gd name="connsiteX538" fmla="*/ 5917863 w 8228078"/>
              <a:gd name="connsiteY538" fmla="*/ 7165741 h 8728026"/>
              <a:gd name="connsiteX539" fmla="*/ 5997176 w 8228078"/>
              <a:gd name="connsiteY539" fmla="*/ 7220144 h 8728026"/>
              <a:gd name="connsiteX540" fmla="*/ 6080124 w 8228078"/>
              <a:gd name="connsiteY540" fmla="*/ 7099213 h 8728026"/>
              <a:gd name="connsiteX541" fmla="*/ 6147043 w 8228078"/>
              <a:gd name="connsiteY541" fmla="*/ 7145113 h 8728026"/>
              <a:gd name="connsiteX542" fmla="*/ 6158091 w 8228078"/>
              <a:gd name="connsiteY542" fmla="*/ 7152691 h 8728026"/>
              <a:gd name="connsiteX543" fmla="*/ 6159328 w 8228078"/>
              <a:gd name="connsiteY543" fmla="*/ 7150889 h 8728026"/>
              <a:gd name="connsiteX544" fmla="*/ 6163363 w 8228078"/>
              <a:gd name="connsiteY544" fmla="*/ 7153656 h 8728026"/>
              <a:gd name="connsiteX545" fmla="*/ 6161921 w 8228078"/>
              <a:gd name="connsiteY545" fmla="*/ 7155756 h 8728026"/>
              <a:gd name="connsiteX546" fmla="*/ 6159815 w 8228078"/>
              <a:gd name="connsiteY546" fmla="*/ 7154311 h 8728026"/>
              <a:gd name="connsiteX547" fmla="*/ 6182037 w 8228078"/>
              <a:gd name="connsiteY547" fmla="*/ 7195050 h 8728026"/>
              <a:gd name="connsiteX548" fmla="*/ 6211099 w 8228078"/>
              <a:gd name="connsiteY548" fmla="*/ 7248326 h 8728026"/>
              <a:gd name="connsiteX549" fmla="*/ 6266397 w 8228078"/>
              <a:gd name="connsiteY549" fmla="*/ 7167706 h 8728026"/>
              <a:gd name="connsiteX550" fmla="*/ 6321697 w 8228078"/>
              <a:gd name="connsiteY550" fmla="*/ 7087084 h 8728026"/>
              <a:gd name="connsiteX551" fmla="*/ 6373362 w 8228078"/>
              <a:gd name="connsiteY551" fmla="*/ 7181798 h 8728026"/>
              <a:gd name="connsiteX552" fmla="*/ 6345712 w 8228078"/>
              <a:gd name="connsiteY552" fmla="*/ 7222108 h 8728026"/>
              <a:gd name="connsiteX553" fmla="*/ 6318062 w 8228078"/>
              <a:gd name="connsiteY553" fmla="*/ 7262418 h 8728026"/>
              <a:gd name="connsiteX554" fmla="*/ 6262762 w 8228078"/>
              <a:gd name="connsiteY554" fmla="*/ 7343040 h 8728026"/>
              <a:gd name="connsiteX555" fmla="*/ 6155800 w 8228078"/>
              <a:gd name="connsiteY555" fmla="*/ 7328946 h 8728026"/>
              <a:gd name="connsiteX556" fmla="*/ 6048837 w 8228078"/>
              <a:gd name="connsiteY556" fmla="*/ 7314855 h 8728026"/>
              <a:gd name="connsiteX557" fmla="*/ 6072851 w 8228078"/>
              <a:gd name="connsiteY557" fmla="*/ 7449877 h 8728026"/>
              <a:gd name="connsiteX558" fmla="*/ 6152165 w 8228078"/>
              <a:gd name="connsiteY558" fmla="*/ 7504280 h 8728026"/>
              <a:gd name="connsiteX559" fmla="*/ 6124515 w 8228078"/>
              <a:gd name="connsiteY559" fmla="*/ 7544591 h 8728026"/>
              <a:gd name="connsiteX560" fmla="*/ 6203828 w 8228078"/>
              <a:gd name="connsiteY560" fmla="*/ 7598993 h 8728026"/>
              <a:gd name="connsiteX561" fmla="*/ 6148531 w 8228078"/>
              <a:gd name="connsiteY561" fmla="*/ 7679613 h 8728026"/>
              <a:gd name="connsiteX562" fmla="*/ 6200193 w 8228078"/>
              <a:gd name="connsiteY562" fmla="*/ 7774327 h 8728026"/>
              <a:gd name="connsiteX563" fmla="*/ 6065582 w 8228078"/>
              <a:gd name="connsiteY563" fmla="*/ 7800545 h 8728026"/>
              <a:gd name="connsiteX564" fmla="*/ 5986268 w 8228078"/>
              <a:gd name="connsiteY564" fmla="*/ 7746143 h 8728026"/>
              <a:gd name="connsiteX565" fmla="*/ 5958619 w 8228078"/>
              <a:gd name="connsiteY565" fmla="*/ 7786454 h 8728026"/>
              <a:gd name="connsiteX566" fmla="*/ 5851655 w 8228078"/>
              <a:gd name="connsiteY566" fmla="*/ 7772361 h 8728026"/>
              <a:gd name="connsiteX567" fmla="*/ 5796355 w 8228078"/>
              <a:gd name="connsiteY567" fmla="*/ 7852984 h 8728026"/>
              <a:gd name="connsiteX568" fmla="*/ 5741056 w 8228078"/>
              <a:gd name="connsiteY568" fmla="*/ 7933604 h 8728026"/>
              <a:gd name="connsiteX569" fmla="*/ 5634093 w 8228078"/>
              <a:gd name="connsiteY569" fmla="*/ 7919512 h 8728026"/>
              <a:gd name="connsiteX570" fmla="*/ 5713406 w 8228078"/>
              <a:gd name="connsiteY570" fmla="*/ 7973915 h 8728026"/>
              <a:gd name="connsiteX571" fmla="*/ 5685757 w 8228078"/>
              <a:gd name="connsiteY571" fmla="*/ 8014224 h 8728026"/>
              <a:gd name="connsiteX572" fmla="*/ 5658107 w 8228078"/>
              <a:gd name="connsiteY572" fmla="*/ 8054534 h 8728026"/>
              <a:gd name="connsiteX573" fmla="*/ 5765071 w 8228078"/>
              <a:gd name="connsiteY573" fmla="*/ 8068627 h 8728026"/>
              <a:gd name="connsiteX574" fmla="*/ 5789085 w 8228078"/>
              <a:gd name="connsiteY574" fmla="*/ 8203649 h 8728026"/>
              <a:gd name="connsiteX575" fmla="*/ 5761436 w 8228078"/>
              <a:gd name="connsiteY575" fmla="*/ 8243960 h 8728026"/>
              <a:gd name="connsiteX576" fmla="*/ 5654473 w 8228078"/>
              <a:gd name="connsiteY576" fmla="*/ 8229868 h 8728026"/>
              <a:gd name="connsiteX577" fmla="*/ 5706136 w 8228078"/>
              <a:gd name="connsiteY577" fmla="*/ 8324581 h 8728026"/>
              <a:gd name="connsiteX578" fmla="*/ 5785449 w 8228078"/>
              <a:gd name="connsiteY578" fmla="*/ 8378984 h 8728026"/>
              <a:gd name="connsiteX579" fmla="*/ 5678488 w 8228078"/>
              <a:gd name="connsiteY579" fmla="*/ 8364891 h 8728026"/>
              <a:gd name="connsiteX580" fmla="*/ 5650838 w 8228078"/>
              <a:gd name="connsiteY580" fmla="*/ 8405203 h 8728026"/>
              <a:gd name="connsiteX581" fmla="*/ 5702502 w 8228078"/>
              <a:gd name="connsiteY581" fmla="*/ 8499915 h 8728026"/>
              <a:gd name="connsiteX582" fmla="*/ 5674852 w 8228078"/>
              <a:gd name="connsiteY582" fmla="*/ 8540225 h 8728026"/>
              <a:gd name="connsiteX583" fmla="*/ 5540241 w 8228078"/>
              <a:gd name="connsiteY583" fmla="*/ 8566443 h 8728026"/>
              <a:gd name="connsiteX584" fmla="*/ 5484940 w 8228078"/>
              <a:gd name="connsiteY584" fmla="*/ 8647064 h 8728026"/>
              <a:gd name="connsiteX585" fmla="*/ 5429640 w 8228078"/>
              <a:gd name="connsiteY585" fmla="*/ 8727686 h 8728026"/>
              <a:gd name="connsiteX586" fmla="*/ 5322678 w 8228078"/>
              <a:gd name="connsiteY586" fmla="*/ 8713593 h 8728026"/>
              <a:gd name="connsiteX587" fmla="*/ 5271014 w 8228078"/>
              <a:gd name="connsiteY587" fmla="*/ 8618881 h 8728026"/>
              <a:gd name="connsiteX588" fmla="*/ 5108752 w 8228078"/>
              <a:gd name="connsiteY588" fmla="*/ 8685408 h 8728026"/>
              <a:gd name="connsiteX589" fmla="*/ 5029442 w 8228078"/>
              <a:gd name="connsiteY589" fmla="*/ 8631007 h 8728026"/>
              <a:gd name="connsiteX590" fmla="*/ 4922479 w 8228078"/>
              <a:gd name="connsiteY590" fmla="*/ 8616917 h 8728026"/>
              <a:gd name="connsiteX591" fmla="*/ 4815516 w 8228078"/>
              <a:gd name="connsiteY591" fmla="*/ 8602824 h 8728026"/>
              <a:gd name="connsiteX592" fmla="*/ 4736201 w 8228078"/>
              <a:gd name="connsiteY592" fmla="*/ 8548423 h 8728026"/>
              <a:gd name="connsiteX593" fmla="*/ 4708552 w 8228078"/>
              <a:gd name="connsiteY593" fmla="*/ 8588734 h 8728026"/>
              <a:gd name="connsiteX594" fmla="*/ 4601589 w 8228078"/>
              <a:gd name="connsiteY594" fmla="*/ 8574641 h 8728026"/>
              <a:gd name="connsiteX595" fmla="*/ 4653252 w 8228078"/>
              <a:gd name="connsiteY595" fmla="*/ 8669353 h 8728026"/>
              <a:gd name="connsiteX596" fmla="*/ 4415315 w 8228078"/>
              <a:gd name="connsiteY596" fmla="*/ 8506149 h 8728026"/>
              <a:gd name="connsiteX597" fmla="*/ 4336002 w 8228078"/>
              <a:gd name="connsiteY597" fmla="*/ 8451747 h 8728026"/>
              <a:gd name="connsiteX598" fmla="*/ 4284338 w 8228078"/>
              <a:gd name="connsiteY598" fmla="*/ 8357034 h 8728026"/>
              <a:gd name="connsiteX599" fmla="*/ 4153361 w 8228078"/>
              <a:gd name="connsiteY599" fmla="*/ 8207920 h 8728026"/>
              <a:gd name="connsiteX600" fmla="*/ 4125712 w 8228078"/>
              <a:gd name="connsiteY600" fmla="*/ 8248230 h 8728026"/>
              <a:gd name="connsiteX601" fmla="*/ 4098061 w 8228078"/>
              <a:gd name="connsiteY601" fmla="*/ 8288540 h 8728026"/>
              <a:gd name="connsiteX602" fmla="*/ 3991099 w 8228078"/>
              <a:gd name="connsiteY602" fmla="*/ 8274448 h 8728026"/>
              <a:gd name="connsiteX603" fmla="*/ 3884138 w 8228078"/>
              <a:gd name="connsiteY603" fmla="*/ 8260357 h 8728026"/>
              <a:gd name="connsiteX604" fmla="*/ 3935799 w 8228078"/>
              <a:gd name="connsiteY604" fmla="*/ 8355068 h 8728026"/>
              <a:gd name="connsiteX605" fmla="*/ 3856488 w 8228078"/>
              <a:gd name="connsiteY605" fmla="*/ 8300668 h 8728026"/>
              <a:gd name="connsiteX606" fmla="*/ 3777175 w 8228078"/>
              <a:gd name="connsiteY606" fmla="*/ 8246266 h 8728026"/>
              <a:gd name="connsiteX607" fmla="*/ 3828839 w 8228078"/>
              <a:gd name="connsiteY607" fmla="*/ 8340978 h 8728026"/>
              <a:gd name="connsiteX608" fmla="*/ 3773540 w 8228078"/>
              <a:gd name="connsiteY608" fmla="*/ 8421599 h 8728026"/>
              <a:gd name="connsiteX609" fmla="*/ 3880501 w 8228078"/>
              <a:gd name="connsiteY609" fmla="*/ 8435689 h 8728026"/>
              <a:gd name="connsiteX610" fmla="*/ 3825201 w 8228078"/>
              <a:gd name="connsiteY610" fmla="*/ 8516308 h 8728026"/>
              <a:gd name="connsiteX611" fmla="*/ 3718241 w 8228078"/>
              <a:gd name="connsiteY611" fmla="*/ 8502219 h 8728026"/>
              <a:gd name="connsiteX612" fmla="*/ 3797552 w 8228078"/>
              <a:gd name="connsiteY612" fmla="*/ 8556619 h 8728026"/>
              <a:gd name="connsiteX613" fmla="*/ 3662941 w 8228078"/>
              <a:gd name="connsiteY613" fmla="*/ 8582841 h 8728026"/>
              <a:gd name="connsiteX614" fmla="*/ 3607643 w 8228078"/>
              <a:gd name="connsiteY614" fmla="*/ 8663461 h 8728026"/>
              <a:gd name="connsiteX615" fmla="*/ 3555978 w 8228078"/>
              <a:gd name="connsiteY615" fmla="*/ 8568749 h 8728026"/>
              <a:gd name="connsiteX616" fmla="*/ 3393718 w 8228078"/>
              <a:gd name="connsiteY616" fmla="*/ 8635276 h 8728026"/>
              <a:gd name="connsiteX617" fmla="*/ 3366067 w 8228078"/>
              <a:gd name="connsiteY617" fmla="*/ 8675588 h 8728026"/>
              <a:gd name="connsiteX618" fmla="*/ 3338418 w 8228078"/>
              <a:gd name="connsiteY618" fmla="*/ 8715899 h 8728026"/>
              <a:gd name="connsiteX619" fmla="*/ 3259104 w 8228078"/>
              <a:gd name="connsiteY619" fmla="*/ 8661496 h 8728026"/>
              <a:gd name="connsiteX620" fmla="*/ 3096842 w 8228078"/>
              <a:gd name="connsiteY620" fmla="*/ 8728026 h 8728026"/>
              <a:gd name="connsiteX621" fmla="*/ 2965866 w 8228078"/>
              <a:gd name="connsiteY621" fmla="*/ 8578911 h 8728026"/>
              <a:gd name="connsiteX622" fmla="*/ 2803605 w 8228078"/>
              <a:gd name="connsiteY622" fmla="*/ 8645440 h 8728026"/>
              <a:gd name="connsiteX623" fmla="*/ 2696643 w 8228078"/>
              <a:gd name="connsiteY623" fmla="*/ 8631350 h 8728026"/>
              <a:gd name="connsiteX624" fmla="*/ 2617329 w 8228078"/>
              <a:gd name="connsiteY624" fmla="*/ 8576947 h 8728026"/>
              <a:gd name="connsiteX625" fmla="*/ 2510366 w 8228078"/>
              <a:gd name="connsiteY625" fmla="*/ 8562855 h 8728026"/>
              <a:gd name="connsiteX626" fmla="*/ 2482716 w 8228078"/>
              <a:gd name="connsiteY626" fmla="*/ 8603165 h 8728026"/>
              <a:gd name="connsiteX627" fmla="*/ 2403403 w 8228078"/>
              <a:gd name="connsiteY627" fmla="*/ 8548761 h 8728026"/>
              <a:gd name="connsiteX628" fmla="*/ 2296443 w 8228078"/>
              <a:gd name="connsiteY628" fmla="*/ 8534673 h 8728026"/>
              <a:gd name="connsiteX629" fmla="*/ 2268792 w 8228078"/>
              <a:gd name="connsiteY629" fmla="*/ 8574983 h 8728026"/>
              <a:gd name="connsiteX630" fmla="*/ 2217128 w 8228078"/>
              <a:gd name="connsiteY630" fmla="*/ 8480270 h 8728026"/>
              <a:gd name="connsiteX631" fmla="*/ 2189479 w 8228078"/>
              <a:gd name="connsiteY631" fmla="*/ 8520582 h 8728026"/>
              <a:gd name="connsiteX632" fmla="*/ 2110165 w 8228078"/>
              <a:gd name="connsiteY632" fmla="*/ 8466178 h 8728026"/>
              <a:gd name="connsiteX633" fmla="*/ 2058502 w 8228078"/>
              <a:gd name="connsiteY633" fmla="*/ 8371466 h 8728026"/>
              <a:gd name="connsiteX634" fmla="*/ 1951539 w 8228078"/>
              <a:gd name="connsiteY634" fmla="*/ 8357374 h 8728026"/>
              <a:gd name="connsiteX635" fmla="*/ 1872225 w 8228078"/>
              <a:gd name="connsiteY635" fmla="*/ 8302972 h 8728026"/>
              <a:gd name="connsiteX636" fmla="*/ 1844576 w 8228078"/>
              <a:gd name="connsiteY636" fmla="*/ 8343282 h 8728026"/>
              <a:gd name="connsiteX637" fmla="*/ 1923890 w 8228078"/>
              <a:gd name="connsiteY637" fmla="*/ 8397684 h 8728026"/>
              <a:gd name="connsiteX638" fmla="*/ 1816927 w 8228078"/>
              <a:gd name="connsiteY638" fmla="*/ 8383592 h 8728026"/>
              <a:gd name="connsiteX639" fmla="*/ 1765265 w 8228078"/>
              <a:gd name="connsiteY639" fmla="*/ 8288881 h 8728026"/>
              <a:gd name="connsiteX640" fmla="*/ 1737616 w 8228078"/>
              <a:gd name="connsiteY640" fmla="*/ 8329192 h 8728026"/>
              <a:gd name="connsiteX641" fmla="*/ 1685952 w 8228078"/>
              <a:gd name="connsiteY641" fmla="*/ 8234479 h 8728026"/>
              <a:gd name="connsiteX642" fmla="*/ 1578988 w 8228078"/>
              <a:gd name="connsiteY642" fmla="*/ 8220387 h 8728026"/>
              <a:gd name="connsiteX643" fmla="*/ 1606638 w 8228078"/>
              <a:gd name="connsiteY643" fmla="*/ 8180076 h 8728026"/>
              <a:gd name="connsiteX644" fmla="*/ 1578988 w 8228078"/>
              <a:gd name="connsiteY644" fmla="*/ 8220387 h 8728026"/>
              <a:gd name="connsiteX645" fmla="*/ 1499675 w 8228078"/>
              <a:gd name="connsiteY645" fmla="*/ 8165984 h 8728026"/>
              <a:gd name="connsiteX646" fmla="*/ 1527325 w 8228078"/>
              <a:gd name="connsiteY646" fmla="*/ 8125673 h 8728026"/>
              <a:gd name="connsiteX647" fmla="*/ 1448011 w 8228078"/>
              <a:gd name="connsiteY647" fmla="*/ 8071271 h 8728026"/>
              <a:gd name="connsiteX648" fmla="*/ 1475660 w 8228078"/>
              <a:gd name="connsiteY648" fmla="*/ 8030962 h 8728026"/>
              <a:gd name="connsiteX649" fmla="*/ 1317036 w 8228078"/>
              <a:gd name="connsiteY649" fmla="*/ 7922159 h 8728026"/>
              <a:gd name="connsiteX650" fmla="*/ 1210073 w 8228078"/>
              <a:gd name="connsiteY650" fmla="*/ 7908066 h 8728026"/>
              <a:gd name="connsiteX651" fmla="*/ 1130760 w 8228078"/>
              <a:gd name="connsiteY651" fmla="*/ 7853664 h 8728026"/>
              <a:gd name="connsiteX652" fmla="*/ 1158410 w 8228078"/>
              <a:gd name="connsiteY652" fmla="*/ 7813354 h 8728026"/>
              <a:gd name="connsiteX653" fmla="*/ 1161865 w 8228078"/>
              <a:gd name="connsiteY653" fmla="*/ 7808315 h 8728026"/>
              <a:gd name="connsiteX654" fmla="*/ 1182603 w 8228078"/>
              <a:gd name="connsiteY654" fmla="*/ 7778082 h 8728026"/>
              <a:gd name="connsiteX655" fmla="*/ 1186059 w 8228078"/>
              <a:gd name="connsiteY655" fmla="*/ 7773044 h 8728026"/>
              <a:gd name="connsiteX656" fmla="*/ 1079095 w 8228078"/>
              <a:gd name="connsiteY656" fmla="*/ 7758952 h 8728026"/>
              <a:gd name="connsiteX657" fmla="*/ 1106745 w 8228078"/>
              <a:gd name="connsiteY657" fmla="*/ 7718641 h 8728026"/>
              <a:gd name="connsiteX658" fmla="*/ 1096833 w 8228078"/>
              <a:gd name="connsiteY658" fmla="*/ 7711842 h 8728026"/>
              <a:gd name="connsiteX659" fmla="*/ 1073287 w 8228078"/>
              <a:gd name="connsiteY659" fmla="*/ 7695690 h 8728026"/>
              <a:gd name="connsiteX660" fmla="*/ 1060894 w 8228078"/>
              <a:gd name="connsiteY660" fmla="*/ 7687190 h 8728026"/>
              <a:gd name="connsiteX661" fmla="*/ 1027432 w 8228078"/>
              <a:gd name="connsiteY661" fmla="*/ 7664239 h 8728026"/>
              <a:gd name="connsiteX662" fmla="*/ 948119 w 8228078"/>
              <a:gd name="connsiteY662" fmla="*/ 7609837 h 8728026"/>
              <a:gd name="connsiteX663" fmla="*/ 868807 w 8228078"/>
              <a:gd name="connsiteY663" fmla="*/ 7555435 h 8728026"/>
              <a:gd name="connsiteX664" fmla="*/ 896459 w 8228078"/>
              <a:gd name="connsiteY664" fmla="*/ 7515125 h 8728026"/>
              <a:gd name="connsiteX665" fmla="*/ 737831 w 8228078"/>
              <a:gd name="connsiteY665" fmla="*/ 7406320 h 8728026"/>
              <a:gd name="connsiteX666" fmla="*/ 710182 w 8228078"/>
              <a:gd name="connsiteY666" fmla="*/ 7446631 h 8728026"/>
              <a:gd name="connsiteX667" fmla="*/ 658517 w 8228078"/>
              <a:gd name="connsiteY667" fmla="*/ 7351919 h 8728026"/>
              <a:gd name="connsiteX668" fmla="*/ 551554 w 8228078"/>
              <a:gd name="connsiteY668" fmla="*/ 7337827 h 8728026"/>
              <a:gd name="connsiteX669" fmla="*/ 579203 w 8228078"/>
              <a:gd name="connsiteY669" fmla="*/ 7297516 h 8728026"/>
              <a:gd name="connsiteX670" fmla="*/ 448228 w 8228078"/>
              <a:gd name="connsiteY670" fmla="*/ 7148403 h 8728026"/>
              <a:gd name="connsiteX671" fmla="*/ 344901 w 8228078"/>
              <a:gd name="connsiteY671" fmla="*/ 6958977 h 8728026"/>
              <a:gd name="connsiteX672" fmla="*/ 265587 w 8228078"/>
              <a:gd name="connsiteY672" fmla="*/ 6904575 h 8728026"/>
              <a:gd name="connsiteX673" fmla="*/ 130974 w 8228078"/>
              <a:gd name="connsiteY673" fmla="*/ 6930794 h 8728026"/>
              <a:gd name="connsiteX674" fmla="*/ 0 w 8228078"/>
              <a:gd name="connsiteY674" fmla="*/ 6781679 h 8728026"/>
              <a:gd name="connsiteX675" fmla="*/ 3456 w 8228078"/>
              <a:gd name="connsiteY675" fmla="*/ 6776641 h 8728026"/>
              <a:gd name="connsiteX676" fmla="*/ 17280 w 8228078"/>
              <a:gd name="connsiteY676" fmla="*/ 6756486 h 8728026"/>
              <a:gd name="connsiteX677" fmla="*/ 27650 w 8228078"/>
              <a:gd name="connsiteY677" fmla="*/ 6741369 h 8728026"/>
              <a:gd name="connsiteX678" fmla="*/ 55298 w 8228078"/>
              <a:gd name="connsiteY678" fmla="*/ 6701060 h 8728026"/>
              <a:gd name="connsiteX679" fmla="*/ 82948 w 8228078"/>
              <a:gd name="connsiteY679" fmla="*/ 6660749 h 8728026"/>
              <a:gd name="connsiteX680" fmla="*/ 31286 w 8228078"/>
              <a:gd name="connsiteY680" fmla="*/ 6566035 h 8728026"/>
              <a:gd name="connsiteX681" fmla="*/ 58933 w 8228078"/>
              <a:gd name="connsiteY681" fmla="*/ 6525727 h 8728026"/>
              <a:gd name="connsiteX682" fmla="*/ 86584 w 8228078"/>
              <a:gd name="connsiteY682" fmla="*/ 6485415 h 8728026"/>
              <a:gd name="connsiteX683" fmla="*/ 114233 w 8228078"/>
              <a:gd name="connsiteY683" fmla="*/ 6445105 h 8728026"/>
              <a:gd name="connsiteX684" fmla="*/ 221196 w 8228078"/>
              <a:gd name="connsiteY684" fmla="*/ 6459196 h 8728026"/>
              <a:gd name="connsiteX685" fmla="*/ 141884 w 8228078"/>
              <a:gd name="connsiteY685" fmla="*/ 6404793 h 8728026"/>
              <a:gd name="connsiteX686" fmla="*/ 300507 w 8228078"/>
              <a:gd name="connsiteY686" fmla="*/ 6513597 h 8728026"/>
              <a:gd name="connsiteX687" fmla="*/ 248845 w 8228078"/>
              <a:gd name="connsiteY687" fmla="*/ 6418886 h 8728026"/>
              <a:gd name="connsiteX688" fmla="*/ 304144 w 8228078"/>
              <a:gd name="connsiteY688" fmla="*/ 6338266 h 8728026"/>
              <a:gd name="connsiteX689" fmla="*/ 411105 w 8228078"/>
              <a:gd name="connsiteY689" fmla="*/ 6352356 h 8728026"/>
              <a:gd name="connsiteX690" fmla="*/ 331795 w 8228078"/>
              <a:gd name="connsiteY690" fmla="*/ 6297955 h 8728026"/>
              <a:gd name="connsiteX691" fmla="*/ 438755 w 8228078"/>
              <a:gd name="connsiteY691" fmla="*/ 6312045 h 8728026"/>
              <a:gd name="connsiteX692" fmla="*/ 545718 w 8228078"/>
              <a:gd name="connsiteY692" fmla="*/ 6326136 h 8728026"/>
              <a:gd name="connsiteX693" fmla="*/ 601018 w 8228078"/>
              <a:gd name="connsiteY693" fmla="*/ 6245516 h 8728026"/>
              <a:gd name="connsiteX694" fmla="*/ 735630 w 8228078"/>
              <a:gd name="connsiteY694" fmla="*/ 6219298 h 8728026"/>
              <a:gd name="connsiteX695" fmla="*/ 814942 w 8228078"/>
              <a:gd name="connsiteY695" fmla="*/ 6273701 h 8728026"/>
              <a:gd name="connsiteX696" fmla="*/ 842592 w 8228078"/>
              <a:gd name="connsiteY696" fmla="*/ 6233389 h 8728026"/>
              <a:gd name="connsiteX697" fmla="*/ 870242 w 8228078"/>
              <a:gd name="connsiteY697" fmla="*/ 6193079 h 8728026"/>
              <a:gd name="connsiteX698" fmla="*/ 949555 w 8228078"/>
              <a:gd name="connsiteY698" fmla="*/ 6247481 h 8728026"/>
              <a:gd name="connsiteX699" fmla="*/ 897893 w 8228078"/>
              <a:gd name="connsiteY699" fmla="*/ 6152768 h 8728026"/>
              <a:gd name="connsiteX700" fmla="*/ 925541 w 8228078"/>
              <a:gd name="connsiteY700" fmla="*/ 6112459 h 8728026"/>
              <a:gd name="connsiteX701" fmla="*/ 953191 w 8228078"/>
              <a:gd name="connsiteY701" fmla="*/ 6072147 h 8728026"/>
              <a:gd name="connsiteX702" fmla="*/ 980840 w 8228078"/>
              <a:gd name="connsiteY702" fmla="*/ 6031838 h 8728026"/>
              <a:gd name="connsiteX703" fmla="*/ 1115453 w 8228078"/>
              <a:gd name="connsiteY703" fmla="*/ 6005619 h 8728026"/>
              <a:gd name="connsiteX704" fmla="*/ 1143103 w 8228078"/>
              <a:gd name="connsiteY704" fmla="*/ 5965308 h 8728026"/>
              <a:gd name="connsiteX705" fmla="*/ 1250065 w 8228078"/>
              <a:gd name="connsiteY705" fmla="*/ 5979400 h 8728026"/>
              <a:gd name="connsiteX706" fmla="*/ 1277716 w 8228078"/>
              <a:gd name="connsiteY706" fmla="*/ 5939090 h 8728026"/>
              <a:gd name="connsiteX707" fmla="*/ 1305364 w 8228078"/>
              <a:gd name="connsiteY707" fmla="*/ 5898780 h 8728026"/>
              <a:gd name="connsiteX708" fmla="*/ 1384675 w 8228078"/>
              <a:gd name="connsiteY708" fmla="*/ 5953181 h 8728026"/>
              <a:gd name="connsiteX709" fmla="*/ 1439974 w 8228078"/>
              <a:gd name="connsiteY709" fmla="*/ 5872559 h 8728026"/>
              <a:gd name="connsiteX710" fmla="*/ 1412326 w 8228078"/>
              <a:gd name="connsiteY710" fmla="*/ 5912871 h 8728026"/>
              <a:gd name="connsiteX711" fmla="*/ 1546937 w 8228078"/>
              <a:gd name="connsiteY711" fmla="*/ 5886651 h 8728026"/>
              <a:gd name="connsiteX712" fmla="*/ 1495274 w 8228078"/>
              <a:gd name="connsiteY712" fmla="*/ 5791937 h 8728026"/>
              <a:gd name="connsiteX713" fmla="*/ 1602236 w 8228078"/>
              <a:gd name="connsiteY713" fmla="*/ 5806031 h 8728026"/>
              <a:gd name="connsiteX714" fmla="*/ 1629886 w 8228078"/>
              <a:gd name="connsiteY714" fmla="*/ 5765719 h 8728026"/>
              <a:gd name="connsiteX715" fmla="*/ 1709200 w 8228078"/>
              <a:gd name="connsiteY715" fmla="*/ 5820123 h 8728026"/>
              <a:gd name="connsiteX716" fmla="*/ 1736848 w 8228078"/>
              <a:gd name="connsiteY716" fmla="*/ 5779812 h 8728026"/>
              <a:gd name="connsiteX717" fmla="*/ 1685185 w 8228078"/>
              <a:gd name="connsiteY717" fmla="*/ 5685101 h 8728026"/>
              <a:gd name="connsiteX718" fmla="*/ 1740485 w 8228078"/>
              <a:gd name="connsiteY718" fmla="*/ 5604479 h 8728026"/>
              <a:gd name="connsiteX719" fmla="*/ 1768134 w 8228078"/>
              <a:gd name="connsiteY719" fmla="*/ 5564168 h 8728026"/>
              <a:gd name="connsiteX720" fmla="*/ 1875097 w 8228078"/>
              <a:gd name="connsiteY720" fmla="*/ 5578261 h 8728026"/>
              <a:gd name="connsiteX721" fmla="*/ 1847448 w 8228078"/>
              <a:gd name="connsiteY721" fmla="*/ 5618571 h 8728026"/>
              <a:gd name="connsiteX722" fmla="*/ 1875097 w 8228078"/>
              <a:gd name="connsiteY722" fmla="*/ 5578261 h 8728026"/>
              <a:gd name="connsiteX723" fmla="*/ 1851082 w 8228078"/>
              <a:gd name="connsiteY723" fmla="*/ 5443237 h 8728026"/>
              <a:gd name="connsiteX724" fmla="*/ 1906381 w 8228078"/>
              <a:gd name="connsiteY724" fmla="*/ 5362616 h 8728026"/>
              <a:gd name="connsiteX725" fmla="*/ 1878732 w 8228078"/>
              <a:gd name="connsiteY725" fmla="*/ 5402926 h 8728026"/>
              <a:gd name="connsiteX726" fmla="*/ 1827067 w 8228078"/>
              <a:gd name="connsiteY726" fmla="*/ 5308215 h 8728026"/>
              <a:gd name="connsiteX727" fmla="*/ 1934031 w 8228078"/>
              <a:gd name="connsiteY727" fmla="*/ 5322305 h 8728026"/>
              <a:gd name="connsiteX728" fmla="*/ 2068643 w 8228078"/>
              <a:gd name="connsiteY728" fmla="*/ 5296088 h 8728026"/>
              <a:gd name="connsiteX729" fmla="*/ 2147956 w 8228078"/>
              <a:gd name="connsiteY729" fmla="*/ 5350490 h 8728026"/>
              <a:gd name="connsiteX730" fmla="*/ 2175606 w 8228078"/>
              <a:gd name="connsiteY730" fmla="*/ 5310178 h 8728026"/>
              <a:gd name="connsiteX731" fmla="*/ 2179242 w 8228078"/>
              <a:gd name="connsiteY731" fmla="*/ 5134844 h 8728026"/>
              <a:gd name="connsiteX732" fmla="*/ 2286205 w 8228078"/>
              <a:gd name="connsiteY732" fmla="*/ 5148937 h 8728026"/>
              <a:gd name="connsiteX733" fmla="*/ 2234541 w 8228078"/>
              <a:gd name="connsiteY733" fmla="*/ 5054225 h 8728026"/>
              <a:gd name="connsiteX734" fmla="*/ 2289840 w 8228078"/>
              <a:gd name="connsiteY734" fmla="*/ 4973604 h 8728026"/>
              <a:gd name="connsiteX735" fmla="*/ 2300210 w 8228078"/>
              <a:gd name="connsiteY735" fmla="*/ 4958486 h 8728026"/>
              <a:gd name="connsiteX736" fmla="*/ 2314033 w 8228078"/>
              <a:gd name="connsiteY736" fmla="*/ 4938331 h 8728026"/>
              <a:gd name="connsiteX737" fmla="*/ 2317491 w 8228078"/>
              <a:gd name="connsiteY737" fmla="*/ 4933292 h 8728026"/>
              <a:gd name="connsiteX738" fmla="*/ 2293475 w 8228078"/>
              <a:gd name="connsiteY738" fmla="*/ 4798269 h 8728026"/>
              <a:gd name="connsiteX739" fmla="*/ 2321125 w 8228078"/>
              <a:gd name="connsiteY739" fmla="*/ 4757958 h 8728026"/>
              <a:gd name="connsiteX740" fmla="*/ 2507401 w 8228078"/>
              <a:gd name="connsiteY740" fmla="*/ 4826452 h 8728026"/>
              <a:gd name="connsiteX741" fmla="*/ 2614364 w 8228078"/>
              <a:gd name="connsiteY741" fmla="*/ 4840546 h 8728026"/>
              <a:gd name="connsiteX742" fmla="*/ 2697312 w 8228078"/>
              <a:gd name="connsiteY742" fmla="*/ 4719616 h 8728026"/>
              <a:gd name="connsiteX743" fmla="*/ 2617999 w 8228078"/>
              <a:gd name="connsiteY743" fmla="*/ 4665213 h 8728026"/>
              <a:gd name="connsiteX744" fmla="*/ 2645649 w 8228078"/>
              <a:gd name="connsiteY744" fmla="*/ 4624901 h 8728026"/>
              <a:gd name="connsiteX745" fmla="*/ 2673298 w 8228078"/>
              <a:gd name="connsiteY745" fmla="*/ 4584590 h 8728026"/>
              <a:gd name="connsiteX746" fmla="*/ 2700947 w 8228078"/>
              <a:gd name="connsiteY746" fmla="*/ 4544280 h 8728026"/>
              <a:gd name="connsiteX747" fmla="*/ 2728597 w 8228078"/>
              <a:gd name="connsiteY747" fmla="*/ 4503970 h 8728026"/>
              <a:gd name="connsiteX748" fmla="*/ 2807911 w 8228078"/>
              <a:gd name="connsiteY748" fmla="*/ 4558373 h 8728026"/>
              <a:gd name="connsiteX749" fmla="*/ 2863210 w 8228078"/>
              <a:gd name="connsiteY749" fmla="*/ 4477750 h 8728026"/>
              <a:gd name="connsiteX750" fmla="*/ 2970173 w 8228078"/>
              <a:gd name="connsiteY750" fmla="*/ 4491843 h 8728026"/>
              <a:gd name="connsiteX751" fmla="*/ 3025474 w 8228078"/>
              <a:gd name="connsiteY751" fmla="*/ 4411222 h 8728026"/>
              <a:gd name="connsiteX752" fmla="*/ 3053121 w 8228078"/>
              <a:gd name="connsiteY752" fmla="*/ 4370913 h 8728026"/>
              <a:gd name="connsiteX753" fmla="*/ 3080772 w 8228078"/>
              <a:gd name="connsiteY753" fmla="*/ 4330601 h 8728026"/>
              <a:gd name="connsiteX754" fmla="*/ 3187732 w 8228078"/>
              <a:gd name="connsiteY754" fmla="*/ 4344691 h 8728026"/>
              <a:gd name="connsiteX755" fmla="*/ 3243031 w 8228078"/>
              <a:gd name="connsiteY755" fmla="*/ 4264071 h 8728026"/>
              <a:gd name="connsiteX756" fmla="*/ 3191370 w 8228078"/>
              <a:gd name="connsiteY756" fmla="*/ 4169359 h 8728026"/>
              <a:gd name="connsiteX757" fmla="*/ 3246668 w 8228078"/>
              <a:gd name="connsiteY757" fmla="*/ 4088740 h 8728026"/>
              <a:gd name="connsiteX758" fmla="*/ 3325979 w 8228078"/>
              <a:gd name="connsiteY758" fmla="*/ 4143140 h 8728026"/>
              <a:gd name="connsiteX759" fmla="*/ 3353629 w 8228078"/>
              <a:gd name="connsiteY759" fmla="*/ 4102830 h 8728026"/>
              <a:gd name="connsiteX760" fmla="*/ 3274319 w 8228078"/>
              <a:gd name="connsiteY760" fmla="*/ 4048428 h 8728026"/>
              <a:gd name="connsiteX761" fmla="*/ 3301967 w 8228078"/>
              <a:gd name="connsiteY761" fmla="*/ 4008119 h 8728026"/>
              <a:gd name="connsiteX762" fmla="*/ 3381278 w 8228078"/>
              <a:gd name="connsiteY762" fmla="*/ 4062520 h 8728026"/>
              <a:gd name="connsiteX763" fmla="*/ 3329618 w 8228078"/>
              <a:gd name="connsiteY763" fmla="*/ 3967808 h 8728026"/>
              <a:gd name="connsiteX764" fmla="*/ 3408928 w 8228078"/>
              <a:gd name="connsiteY764" fmla="*/ 4022208 h 8728026"/>
              <a:gd name="connsiteX765" fmla="*/ 3436578 w 8228078"/>
              <a:gd name="connsiteY765" fmla="*/ 3981898 h 8728026"/>
              <a:gd name="connsiteX766" fmla="*/ 3329618 w 8228078"/>
              <a:gd name="connsiteY766" fmla="*/ 3967808 h 8728026"/>
              <a:gd name="connsiteX767" fmla="*/ 3277953 w 8228078"/>
              <a:gd name="connsiteY767" fmla="*/ 3873095 h 8728026"/>
              <a:gd name="connsiteX768" fmla="*/ 3357267 w 8228078"/>
              <a:gd name="connsiteY768" fmla="*/ 3927497 h 8728026"/>
              <a:gd name="connsiteX769" fmla="*/ 3305602 w 8228078"/>
              <a:gd name="connsiteY769" fmla="*/ 3832786 h 8728026"/>
              <a:gd name="connsiteX770" fmla="*/ 3384916 w 8228078"/>
              <a:gd name="connsiteY770" fmla="*/ 3887187 h 8728026"/>
              <a:gd name="connsiteX771" fmla="*/ 3360902 w 8228078"/>
              <a:gd name="connsiteY771" fmla="*/ 3752164 h 8728026"/>
              <a:gd name="connsiteX772" fmla="*/ 3467865 w 8228078"/>
              <a:gd name="connsiteY772" fmla="*/ 3766256 h 8728026"/>
              <a:gd name="connsiteX773" fmla="*/ 3495514 w 8228078"/>
              <a:gd name="connsiteY773" fmla="*/ 3725946 h 8728026"/>
              <a:gd name="connsiteX774" fmla="*/ 3574825 w 8228078"/>
              <a:gd name="connsiteY774" fmla="*/ 3780346 h 8728026"/>
              <a:gd name="connsiteX775" fmla="*/ 3550814 w 8228078"/>
              <a:gd name="connsiteY775" fmla="*/ 3645324 h 8728026"/>
              <a:gd name="connsiteX776" fmla="*/ 3578463 w 8228078"/>
              <a:gd name="connsiteY776" fmla="*/ 3605014 h 8728026"/>
              <a:gd name="connsiteX777" fmla="*/ 3657774 w 8228078"/>
              <a:gd name="connsiteY777" fmla="*/ 3659415 h 8728026"/>
              <a:gd name="connsiteX778" fmla="*/ 3685423 w 8228078"/>
              <a:gd name="connsiteY778" fmla="*/ 3619105 h 8728026"/>
              <a:gd name="connsiteX779" fmla="*/ 3713074 w 8228078"/>
              <a:gd name="connsiteY779" fmla="*/ 3578793 h 8728026"/>
              <a:gd name="connsiteX780" fmla="*/ 3740722 w 8228078"/>
              <a:gd name="connsiteY780" fmla="*/ 3538484 h 8728026"/>
              <a:gd name="connsiteX781" fmla="*/ 3796022 w 8228078"/>
              <a:gd name="connsiteY781" fmla="*/ 3457862 h 8728026"/>
              <a:gd name="connsiteX782" fmla="*/ 3744360 w 8228078"/>
              <a:gd name="connsiteY782" fmla="*/ 3363153 h 8728026"/>
              <a:gd name="connsiteX783" fmla="*/ 3906620 w 8228078"/>
              <a:gd name="connsiteY783" fmla="*/ 3296621 h 8728026"/>
              <a:gd name="connsiteX784" fmla="*/ 3934269 w 8228078"/>
              <a:gd name="connsiteY784" fmla="*/ 3256311 h 8728026"/>
              <a:gd name="connsiteX785" fmla="*/ 3910257 w 8228078"/>
              <a:gd name="connsiteY785" fmla="*/ 3121290 h 8728026"/>
              <a:gd name="connsiteX786" fmla="*/ 3921409 w 8228078"/>
              <a:gd name="connsiteY786" fmla="*/ 3128939 h 8728026"/>
              <a:gd name="connsiteX787" fmla="*/ 3939997 w 8228078"/>
              <a:gd name="connsiteY787" fmla="*/ 3141690 h 8728026"/>
              <a:gd name="connsiteX788" fmla="*/ 3943717 w 8228078"/>
              <a:gd name="connsiteY788" fmla="*/ 3144240 h 8728026"/>
              <a:gd name="connsiteX789" fmla="*/ 3956109 w 8228078"/>
              <a:gd name="connsiteY789" fmla="*/ 3152740 h 8728026"/>
              <a:gd name="connsiteX790" fmla="*/ 3989568 w 8228078"/>
              <a:gd name="connsiteY790" fmla="*/ 3175690 h 8728026"/>
              <a:gd name="connsiteX791" fmla="*/ 3937908 w 8228078"/>
              <a:gd name="connsiteY791" fmla="*/ 3080979 h 8728026"/>
              <a:gd name="connsiteX792" fmla="*/ 3965557 w 8228078"/>
              <a:gd name="connsiteY792" fmla="*/ 3040669 h 8728026"/>
              <a:gd name="connsiteX793" fmla="*/ 3989079 w 8228078"/>
              <a:gd name="connsiteY793" fmla="*/ 3043767 h 8728026"/>
              <a:gd name="connsiteX794" fmla="*/ 3996267 w 8228078"/>
              <a:gd name="connsiteY794" fmla="*/ 3044714 h 8728026"/>
              <a:gd name="connsiteX795" fmla="*/ 4005668 w 8228078"/>
              <a:gd name="connsiteY795" fmla="*/ 3045952 h 8728026"/>
              <a:gd name="connsiteX796" fmla="*/ 3989079 w 8228078"/>
              <a:gd name="connsiteY796" fmla="*/ 3043767 h 8728026"/>
              <a:gd name="connsiteX797" fmla="*/ 3980599 w 8228078"/>
              <a:gd name="connsiteY797" fmla="*/ 3042649 h 8728026"/>
              <a:gd name="connsiteX798" fmla="*/ 3965557 w 8228078"/>
              <a:gd name="connsiteY798" fmla="*/ 3040669 h 8728026"/>
              <a:gd name="connsiteX799" fmla="*/ 3993207 w 8228078"/>
              <a:gd name="connsiteY799" fmla="*/ 3000357 h 8728026"/>
              <a:gd name="connsiteX800" fmla="*/ 4020855 w 8228078"/>
              <a:gd name="connsiteY800" fmla="*/ 2960048 h 8728026"/>
              <a:gd name="connsiteX801" fmla="*/ 4048507 w 8228078"/>
              <a:gd name="connsiteY801" fmla="*/ 2919737 h 8728026"/>
              <a:gd name="connsiteX802" fmla="*/ 4127817 w 8228078"/>
              <a:gd name="connsiteY802" fmla="*/ 2974138 h 8728026"/>
              <a:gd name="connsiteX803" fmla="*/ 4103804 w 8228078"/>
              <a:gd name="connsiteY803" fmla="*/ 2839117 h 8728026"/>
              <a:gd name="connsiteX804" fmla="*/ 3972828 w 8228078"/>
              <a:gd name="connsiteY804" fmla="*/ 2690001 h 8728026"/>
              <a:gd name="connsiteX805" fmla="*/ 4000478 w 8228078"/>
              <a:gd name="connsiteY805" fmla="*/ 2649690 h 8728026"/>
              <a:gd name="connsiteX806" fmla="*/ 4079791 w 8228078"/>
              <a:gd name="connsiteY806" fmla="*/ 2704093 h 8728026"/>
              <a:gd name="connsiteX807" fmla="*/ 4107440 w 8228078"/>
              <a:gd name="connsiteY807" fmla="*/ 2663783 h 8728026"/>
              <a:gd name="connsiteX808" fmla="*/ 4159104 w 8228078"/>
              <a:gd name="connsiteY808" fmla="*/ 2758495 h 8728026"/>
              <a:gd name="connsiteX809" fmla="*/ 4242052 w 8228078"/>
              <a:gd name="connsiteY809" fmla="*/ 2637564 h 8728026"/>
              <a:gd name="connsiteX810" fmla="*/ 4269701 w 8228078"/>
              <a:gd name="connsiteY810" fmla="*/ 2597255 h 8728026"/>
              <a:gd name="connsiteX811" fmla="*/ 4325001 w 8228078"/>
              <a:gd name="connsiteY811" fmla="*/ 2516633 h 8728026"/>
              <a:gd name="connsiteX812" fmla="*/ 4404312 w 8228078"/>
              <a:gd name="connsiteY812" fmla="*/ 2571033 h 8728026"/>
              <a:gd name="connsiteX813" fmla="*/ 4431961 w 8228078"/>
              <a:gd name="connsiteY813" fmla="*/ 2530723 h 8728026"/>
              <a:gd name="connsiteX814" fmla="*/ 4459611 w 8228078"/>
              <a:gd name="connsiteY814" fmla="*/ 2490413 h 8728026"/>
              <a:gd name="connsiteX815" fmla="*/ 4413760 w 8228078"/>
              <a:gd name="connsiteY815" fmla="*/ 2458962 h 8728026"/>
              <a:gd name="connsiteX816" fmla="*/ 4410040 w 8228078"/>
              <a:gd name="connsiteY816" fmla="*/ 2456411 h 8728026"/>
              <a:gd name="connsiteX817" fmla="*/ 4391453 w 8228078"/>
              <a:gd name="connsiteY817" fmla="*/ 2443662 h 8728026"/>
              <a:gd name="connsiteX818" fmla="*/ 4390212 w 8228078"/>
              <a:gd name="connsiteY818" fmla="*/ 2442811 h 8728026"/>
              <a:gd name="connsiteX819" fmla="*/ 4380300 w 8228078"/>
              <a:gd name="connsiteY819" fmla="*/ 2436012 h 8728026"/>
              <a:gd name="connsiteX820" fmla="*/ 4487260 w 8228078"/>
              <a:gd name="connsiteY820" fmla="*/ 2450103 h 8728026"/>
              <a:gd name="connsiteX821" fmla="*/ 4435598 w 8228078"/>
              <a:gd name="connsiteY821" fmla="*/ 2355392 h 8728026"/>
              <a:gd name="connsiteX822" fmla="*/ 4542559 w 8228078"/>
              <a:gd name="connsiteY822" fmla="*/ 2369481 h 8728026"/>
              <a:gd name="connsiteX823" fmla="*/ 4463249 w 8228078"/>
              <a:gd name="connsiteY823" fmla="*/ 2315081 h 8728026"/>
              <a:gd name="connsiteX824" fmla="*/ 4490898 w 8228078"/>
              <a:gd name="connsiteY824" fmla="*/ 2274770 h 8728026"/>
              <a:gd name="connsiteX825" fmla="*/ 4411585 w 8228078"/>
              <a:gd name="connsiteY825" fmla="*/ 2220368 h 8728026"/>
              <a:gd name="connsiteX826" fmla="*/ 4439234 w 8228078"/>
              <a:gd name="connsiteY826" fmla="*/ 2180057 h 8728026"/>
              <a:gd name="connsiteX827" fmla="*/ 4518549 w 8228078"/>
              <a:gd name="connsiteY827" fmla="*/ 2234459 h 8728026"/>
              <a:gd name="connsiteX828" fmla="*/ 4466884 w 8228078"/>
              <a:gd name="connsiteY828" fmla="*/ 2139748 h 8728026"/>
              <a:gd name="connsiteX829" fmla="*/ 4546197 w 8228078"/>
              <a:gd name="connsiteY829" fmla="*/ 2194150 h 8728026"/>
              <a:gd name="connsiteX830" fmla="*/ 4522183 w 8228078"/>
              <a:gd name="connsiteY830" fmla="*/ 2059127 h 8728026"/>
              <a:gd name="connsiteX831" fmla="*/ 4601497 w 8228078"/>
              <a:gd name="connsiteY831" fmla="*/ 2113528 h 8728026"/>
              <a:gd name="connsiteX832" fmla="*/ 4604953 w 8228078"/>
              <a:gd name="connsiteY832" fmla="*/ 2108490 h 8728026"/>
              <a:gd name="connsiteX833" fmla="*/ 4618672 w 8228078"/>
              <a:gd name="connsiteY833" fmla="*/ 2088489 h 8728026"/>
              <a:gd name="connsiteX834" fmla="*/ 4621207 w 8228078"/>
              <a:gd name="connsiteY834" fmla="*/ 2084792 h 8728026"/>
              <a:gd name="connsiteX835" fmla="*/ 4629146 w 8228078"/>
              <a:gd name="connsiteY835" fmla="*/ 2073219 h 8728026"/>
              <a:gd name="connsiteX836" fmla="*/ 4549834 w 8228078"/>
              <a:gd name="connsiteY836" fmla="*/ 2018817 h 8728026"/>
              <a:gd name="connsiteX837" fmla="*/ 4577482 w 8228078"/>
              <a:gd name="connsiteY837" fmla="*/ 1978505 h 8728026"/>
              <a:gd name="connsiteX838" fmla="*/ 4605132 w 8228078"/>
              <a:gd name="connsiteY838" fmla="*/ 1938195 h 8728026"/>
              <a:gd name="connsiteX839" fmla="*/ 4632780 w 8228078"/>
              <a:gd name="connsiteY839" fmla="*/ 1897885 h 8728026"/>
              <a:gd name="connsiteX840" fmla="*/ 4608767 w 8228078"/>
              <a:gd name="connsiteY840" fmla="*/ 1762862 h 8728026"/>
              <a:gd name="connsiteX841" fmla="*/ 4636417 w 8228078"/>
              <a:gd name="connsiteY841" fmla="*/ 1722550 h 8728026"/>
              <a:gd name="connsiteX842" fmla="*/ 4664065 w 8228078"/>
              <a:gd name="connsiteY842" fmla="*/ 1682241 h 8728026"/>
              <a:gd name="connsiteX843" fmla="*/ 4654150 w 8228078"/>
              <a:gd name="connsiteY843" fmla="*/ 1675440 h 8728026"/>
              <a:gd name="connsiteX844" fmla="*/ 4651673 w 8228078"/>
              <a:gd name="connsiteY844" fmla="*/ 1673741 h 8728026"/>
              <a:gd name="connsiteX845" fmla="*/ 4630606 w 8228078"/>
              <a:gd name="connsiteY845" fmla="*/ 1659292 h 8728026"/>
              <a:gd name="connsiteX846" fmla="*/ 4624410 w 8228078"/>
              <a:gd name="connsiteY846" fmla="*/ 1655041 h 8728026"/>
              <a:gd name="connsiteX847" fmla="*/ 4618211 w 8228078"/>
              <a:gd name="connsiteY847" fmla="*/ 1650789 h 8728026"/>
              <a:gd name="connsiteX848" fmla="*/ 4597146 w 8228078"/>
              <a:gd name="connsiteY848" fmla="*/ 1636339 h 8728026"/>
              <a:gd name="connsiteX849" fmla="*/ 4594667 w 8228078"/>
              <a:gd name="connsiteY849" fmla="*/ 1634640 h 8728026"/>
              <a:gd name="connsiteX850" fmla="*/ 4584752 w 8228078"/>
              <a:gd name="connsiteY850" fmla="*/ 1627838 h 8728026"/>
              <a:gd name="connsiteX851" fmla="*/ 4612402 w 8228078"/>
              <a:gd name="connsiteY851" fmla="*/ 1587528 h 8728026"/>
              <a:gd name="connsiteX852" fmla="*/ 4667703 w 8228078"/>
              <a:gd name="connsiteY852" fmla="*/ 1506908 h 8728026"/>
              <a:gd name="connsiteX853" fmla="*/ 4509074 w 8228078"/>
              <a:gd name="connsiteY853" fmla="*/ 1398102 h 8728026"/>
              <a:gd name="connsiteX854" fmla="*/ 4616037 w 8228078"/>
              <a:gd name="connsiteY854" fmla="*/ 1412194 h 8728026"/>
              <a:gd name="connsiteX855" fmla="*/ 4643687 w 8228078"/>
              <a:gd name="connsiteY855" fmla="*/ 1371883 h 8728026"/>
              <a:gd name="connsiteX856" fmla="*/ 4671337 w 8228078"/>
              <a:gd name="connsiteY856" fmla="*/ 1331574 h 8728026"/>
              <a:gd name="connsiteX857" fmla="*/ 4698987 w 8228078"/>
              <a:gd name="connsiteY857" fmla="*/ 1291263 h 8728026"/>
              <a:gd name="connsiteX858" fmla="*/ 4726635 w 8228078"/>
              <a:gd name="connsiteY858" fmla="*/ 1250952 h 8728026"/>
              <a:gd name="connsiteX859" fmla="*/ 4805950 w 8228078"/>
              <a:gd name="connsiteY859" fmla="*/ 1305355 h 8728026"/>
              <a:gd name="connsiteX860" fmla="*/ 4940562 w 8228078"/>
              <a:gd name="connsiteY860" fmla="*/ 1279137 h 8728026"/>
              <a:gd name="connsiteX861" fmla="*/ 4861248 w 8228078"/>
              <a:gd name="connsiteY861" fmla="*/ 1224734 h 8728026"/>
              <a:gd name="connsiteX862" fmla="*/ 4888898 w 8228078"/>
              <a:gd name="connsiteY862" fmla="*/ 1184424 h 8728026"/>
              <a:gd name="connsiteX863" fmla="*/ 4995860 w 8228078"/>
              <a:gd name="connsiteY863" fmla="*/ 1198516 h 8728026"/>
              <a:gd name="connsiteX864" fmla="*/ 5023512 w 8228078"/>
              <a:gd name="connsiteY864" fmla="*/ 1158205 h 8728026"/>
              <a:gd name="connsiteX865" fmla="*/ 5051159 w 8228078"/>
              <a:gd name="connsiteY865" fmla="*/ 1117895 h 8728026"/>
              <a:gd name="connsiteX866" fmla="*/ 5078809 w 8228078"/>
              <a:gd name="connsiteY866" fmla="*/ 1077585 h 8728026"/>
              <a:gd name="connsiteX867" fmla="*/ 5134109 w 8228078"/>
              <a:gd name="connsiteY867" fmla="*/ 996963 h 8728026"/>
              <a:gd name="connsiteX868" fmla="*/ 5054795 w 8228078"/>
              <a:gd name="connsiteY868" fmla="*/ 942561 h 8728026"/>
              <a:gd name="connsiteX869" fmla="*/ 5189408 w 8228078"/>
              <a:gd name="connsiteY869" fmla="*/ 916343 h 8728026"/>
              <a:gd name="connsiteX870" fmla="*/ 5110093 w 8228078"/>
              <a:gd name="connsiteY870" fmla="*/ 861941 h 8728026"/>
              <a:gd name="connsiteX871" fmla="*/ 5030781 w 8228078"/>
              <a:gd name="connsiteY871" fmla="*/ 807538 h 8728026"/>
              <a:gd name="connsiteX872" fmla="*/ 5034236 w 8228078"/>
              <a:gd name="connsiteY872" fmla="*/ 802499 h 8728026"/>
              <a:gd name="connsiteX873" fmla="*/ 5048062 w 8228078"/>
              <a:gd name="connsiteY873" fmla="*/ 782345 h 8728026"/>
              <a:gd name="connsiteX874" fmla="*/ 5058431 w 8228078"/>
              <a:gd name="connsiteY874" fmla="*/ 767228 h 8728026"/>
              <a:gd name="connsiteX875" fmla="*/ 5137743 w 8228078"/>
              <a:gd name="connsiteY875" fmla="*/ 821629 h 8728026"/>
              <a:gd name="connsiteX876" fmla="*/ 5086081 w 8228078"/>
              <a:gd name="connsiteY876" fmla="*/ 726916 h 8728026"/>
              <a:gd name="connsiteX877" fmla="*/ 5165393 w 8228078"/>
              <a:gd name="connsiteY877" fmla="*/ 781319 h 8728026"/>
              <a:gd name="connsiteX878" fmla="*/ 5113728 w 8228078"/>
              <a:gd name="connsiteY878" fmla="*/ 686608 h 8728026"/>
              <a:gd name="connsiteX879" fmla="*/ 5141378 w 8228078"/>
              <a:gd name="connsiteY879" fmla="*/ 646296 h 8728026"/>
              <a:gd name="connsiteX880" fmla="*/ 5169028 w 8228078"/>
              <a:gd name="connsiteY880" fmla="*/ 605986 h 8728026"/>
              <a:gd name="connsiteX881" fmla="*/ 5089715 w 8228078"/>
              <a:gd name="connsiteY881" fmla="*/ 551584 h 8728026"/>
              <a:gd name="connsiteX882" fmla="*/ 5117365 w 8228078"/>
              <a:gd name="connsiteY882" fmla="*/ 511274 h 8728026"/>
              <a:gd name="connsiteX883" fmla="*/ 5145013 w 8228078"/>
              <a:gd name="connsiteY883" fmla="*/ 470963 h 8728026"/>
              <a:gd name="connsiteX884" fmla="*/ 5065703 w 8228078"/>
              <a:gd name="connsiteY884" fmla="*/ 416562 h 8728026"/>
              <a:gd name="connsiteX885" fmla="*/ 5093352 w 8228078"/>
              <a:gd name="connsiteY885" fmla="*/ 376252 h 8728026"/>
              <a:gd name="connsiteX886" fmla="*/ 5200312 w 8228078"/>
              <a:gd name="connsiteY886" fmla="*/ 390343 h 8728026"/>
              <a:gd name="connsiteX887" fmla="*/ 5148651 w 8228078"/>
              <a:gd name="connsiteY887" fmla="*/ 295631 h 8728026"/>
              <a:gd name="connsiteX888" fmla="*/ 5176301 w 8228078"/>
              <a:gd name="connsiteY888" fmla="*/ 255320 h 8728026"/>
              <a:gd name="connsiteX889" fmla="*/ 5124637 w 8228078"/>
              <a:gd name="connsiteY889" fmla="*/ 160608 h 8728026"/>
              <a:gd name="connsiteX890" fmla="*/ 5203950 w 8228078"/>
              <a:gd name="connsiteY890" fmla="*/ 215010 h 8728026"/>
              <a:gd name="connsiteX891" fmla="*/ 5195444 w 8228078"/>
              <a:gd name="connsiteY891" fmla="*/ 200841 h 8728026"/>
              <a:gd name="connsiteX892" fmla="*/ 5184824 w 8228078"/>
              <a:gd name="connsiteY892" fmla="*/ 186456 h 8728026"/>
              <a:gd name="connsiteX893" fmla="*/ 5207860 w 8228078"/>
              <a:gd name="connsiteY893" fmla="*/ 188053 h 8728026"/>
              <a:gd name="connsiteX894" fmla="*/ 5231600 w 8228078"/>
              <a:gd name="connsiteY894" fmla="*/ 174700 h 8728026"/>
              <a:gd name="connsiteX895" fmla="*/ 5179936 w 8228078"/>
              <a:gd name="connsiteY895" fmla="*/ 79987 h 8728026"/>
              <a:gd name="connsiteX896" fmla="*/ 5286900 w 8228078"/>
              <a:gd name="connsiteY896" fmla="*/ 94080 h 8728026"/>
              <a:gd name="connsiteX897" fmla="*/ 5179936 w 8228078"/>
              <a:gd name="connsiteY897" fmla="*/ 79987 h 8728026"/>
              <a:gd name="connsiteX898" fmla="*/ 5207586 w 8228078"/>
              <a:gd name="connsiteY898" fmla="*/ 39677 h 8728026"/>
              <a:gd name="connsiteX899" fmla="*/ 5279928 w 8228078"/>
              <a:gd name="connsiteY899" fmla="*/ 5941 h 87280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</a:cxnLst>
            <a:rect l="l" t="t" r="r" b="b"/>
            <a:pathLst>
              <a:path w="8228078" h="8728026">
                <a:moveTo>
                  <a:pt x="6259014" y="7515657"/>
                </a:moveTo>
                <a:lnTo>
                  <a:pt x="6263049" y="7518423"/>
                </a:lnTo>
                <a:lnTo>
                  <a:pt x="6261608" y="7520524"/>
                </a:lnTo>
                <a:lnTo>
                  <a:pt x="6257574" y="7517757"/>
                </a:lnTo>
                <a:close/>
                <a:moveTo>
                  <a:pt x="6155800" y="7328946"/>
                </a:moveTo>
                <a:cubicBezTo>
                  <a:pt x="6235114" y="7383349"/>
                  <a:pt x="6207465" y="7423660"/>
                  <a:pt x="6179814" y="7463971"/>
                </a:cubicBezTo>
                <a:cubicBezTo>
                  <a:pt x="6207465" y="7423660"/>
                  <a:pt x="6100500" y="7409568"/>
                  <a:pt x="6100500" y="7409568"/>
                </a:cubicBezTo>
                <a:cubicBezTo>
                  <a:pt x="6100500" y="7409568"/>
                  <a:pt x="6071441" y="7356291"/>
                  <a:pt x="6090371" y="7352605"/>
                </a:cubicBezTo>
                <a:cubicBezTo>
                  <a:pt x="6096680" y="7351375"/>
                  <a:pt x="6108323" y="7355657"/>
                  <a:pt x="6128150" y="7369257"/>
                </a:cubicBezTo>
                <a:cubicBezTo>
                  <a:pt x="6128150" y="7369257"/>
                  <a:pt x="6155800" y="7328946"/>
                  <a:pt x="6155800" y="7328946"/>
                </a:cubicBezTo>
                <a:close/>
                <a:moveTo>
                  <a:pt x="6494284" y="7273759"/>
                </a:moveTo>
                <a:cubicBezTo>
                  <a:pt x="6507130" y="7272130"/>
                  <a:pt x="6532652" y="7289635"/>
                  <a:pt x="6532652" y="7289635"/>
                </a:cubicBezTo>
                <a:cubicBezTo>
                  <a:pt x="6532652" y="7289635"/>
                  <a:pt x="6532652" y="7289635"/>
                  <a:pt x="6505287" y="7329528"/>
                </a:cubicBezTo>
                <a:cubicBezTo>
                  <a:pt x="6491963" y="7305723"/>
                  <a:pt x="6487014" y="7291329"/>
                  <a:pt x="6487078" y="7283124"/>
                </a:cubicBezTo>
                <a:cubicBezTo>
                  <a:pt x="6487129" y="7276972"/>
                  <a:pt x="6490002" y="7274302"/>
                  <a:pt x="6494284" y="7273759"/>
                </a:cubicBezTo>
                <a:close/>
                <a:moveTo>
                  <a:pt x="6029410" y="7003116"/>
                </a:moveTo>
                <a:lnTo>
                  <a:pt x="6033444" y="7005883"/>
                </a:lnTo>
                <a:lnTo>
                  <a:pt x="6004641" y="7047875"/>
                </a:lnTo>
                <a:lnTo>
                  <a:pt x="6000607" y="7045108"/>
                </a:lnTo>
                <a:close/>
                <a:moveTo>
                  <a:pt x="5065795" y="6877675"/>
                </a:moveTo>
                <a:lnTo>
                  <a:pt x="5095649" y="6885071"/>
                </a:lnTo>
                <a:lnTo>
                  <a:pt x="5098994" y="6893037"/>
                </a:lnTo>
                <a:cubicBezTo>
                  <a:pt x="5105453" y="6904877"/>
                  <a:pt x="5105453" y="6904877"/>
                  <a:pt x="5065795" y="6877675"/>
                </a:cubicBezTo>
                <a:close/>
                <a:moveTo>
                  <a:pt x="6833958" y="6804764"/>
                </a:moveTo>
                <a:cubicBezTo>
                  <a:pt x="6848694" y="6804559"/>
                  <a:pt x="6863882" y="6806729"/>
                  <a:pt x="6863882" y="6806729"/>
                </a:cubicBezTo>
                <a:cubicBezTo>
                  <a:pt x="6863882" y="6806729"/>
                  <a:pt x="6863882" y="6806729"/>
                  <a:pt x="6836520" y="6846622"/>
                </a:cubicBezTo>
                <a:cubicBezTo>
                  <a:pt x="6816354" y="6832790"/>
                  <a:pt x="6807986" y="6823382"/>
                  <a:pt x="6806768" y="6817048"/>
                </a:cubicBezTo>
                <a:cubicBezTo>
                  <a:pt x="6804946" y="6807547"/>
                  <a:pt x="6819224" y="6804969"/>
                  <a:pt x="6833958" y="6804764"/>
                </a:cubicBezTo>
                <a:close/>
                <a:moveTo>
                  <a:pt x="6218269" y="6743790"/>
                </a:moveTo>
                <a:lnTo>
                  <a:pt x="6217750" y="6747367"/>
                </a:lnTo>
                <a:cubicBezTo>
                  <a:pt x="6219260" y="6755818"/>
                  <a:pt x="6223255" y="6765972"/>
                  <a:pt x="6231841" y="6777423"/>
                </a:cubicBezTo>
                <a:lnTo>
                  <a:pt x="6235753" y="6780978"/>
                </a:lnTo>
                <a:lnTo>
                  <a:pt x="6193977" y="6760720"/>
                </a:lnTo>
                <a:close/>
                <a:moveTo>
                  <a:pt x="6705697" y="6696460"/>
                </a:moveTo>
                <a:cubicBezTo>
                  <a:pt x="6785202" y="6750994"/>
                  <a:pt x="6678025" y="6736803"/>
                  <a:pt x="6678025" y="6736803"/>
                </a:cubicBezTo>
                <a:cubicBezTo>
                  <a:pt x="6678025" y="6736803"/>
                  <a:pt x="6678025" y="6736803"/>
                  <a:pt x="6705697" y="6696460"/>
                </a:cubicBezTo>
                <a:close/>
                <a:moveTo>
                  <a:pt x="6249320" y="6680037"/>
                </a:moveTo>
                <a:cubicBezTo>
                  <a:pt x="6308949" y="6720938"/>
                  <a:pt x="6263568" y="6723178"/>
                  <a:pt x="6225477" y="6738764"/>
                </a:cubicBezTo>
                <a:lnTo>
                  <a:pt x="6218269" y="6743790"/>
                </a:lnTo>
                <a:lnTo>
                  <a:pt x="6221648" y="6720378"/>
                </a:lnTo>
                <a:cubicBezTo>
                  <a:pt x="6221648" y="6720378"/>
                  <a:pt x="6221648" y="6720378"/>
                  <a:pt x="6249320" y="6680037"/>
                </a:cubicBezTo>
                <a:close/>
                <a:moveTo>
                  <a:pt x="6786992" y="6576462"/>
                </a:moveTo>
                <a:cubicBezTo>
                  <a:pt x="6866840" y="6631232"/>
                  <a:pt x="6866840" y="6631232"/>
                  <a:pt x="6894562" y="6590814"/>
                </a:cubicBezTo>
                <a:cubicBezTo>
                  <a:pt x="6866840" y="6631232"/>
                  <a:pt x="6866840" y="6631232"/>
                  <a:pt x="6866840" y="6631232"/>
                </a:cubicBezTo>
                <a:cubicBezTo>
                  <a:pt x="6839116" y="6671648"/>
                  <a:pt x="6866840" y="6631232"/>
                  <a:pt x="6839116" y="6671648"/>
                </a:cubicBezTo>
                <a:cubicBezTo>
                  <a:pt x="6839116" y="6671648"/>
                  <a:pt x="6811394" y="6712065"/>
                  <a:pt x="6811394" y="6712065"/>
                </a:cubicBezTo>
                <a:cubicBezTo>
                  <a:pt x="6759268" y="6616879"/>
                  <a:pt x="6759268" y="6616879"/>
                  <a:pt x="6786992" y="6576462"/>
                </a:cubicBezTo>
                <a:close/>
                <a:moveTo>
                  <a:pt x="6602029" y="6506709"/>
                </a:moveTo>
                <a:cubicBezTo>
                  <a:pt x="6602029" y="6506709"/>
                  <a:pt x="6602029" y="6506709"/>
                  <a:pt x="6653862" y="6601584"/>
                </a:cubicBezTo>
                <a:cubicBezTo>
                  <a:pt x="6653862" y="6601584"/>
                  <a:pt x="6653862" y="6601584"/>
                  <a:pt x="6546686" y="6587394"/>
                </a:cubicBezTo>
                <a:cubicBezTo>
                  <a:pt x="6574358" y="6547051"/>
                  <a:pt x="6574358" y="6547051"/>
                  <a:pt x="6602029" y="6506709"/>
                </a:cubicBezTo>
                <a:close/>
                <a:moveTo>
                  <a:pt x="5476904" y="6448353"/>
                </a:moveTo>
                <a:cubicBezTo>
                  <a:pt x="5528568" y="6543065"/>
                  <a:pt x="5421604" y="6528973"/>
                  <a:pt x="5393954" y="6569283"/>
                </a:cubicBezTo>
                <a:cubicBezTo>
                  <a:pt x="5393954" y="6569283"/>
                  <a:pt x="5421604" y="6528973"/>
                  <a:pt x="5449254" y="6488662"/>
                </a:cubicBezTo>
                <a:cubicBezTo>
                  <a:pt x="5476904" y="6448353"/>
                  <a:pt x="5476904" y="6448353"/>
                  <a:pt x="5476904" y="6448353"/>
                </a:cubicBezTo>
                <a:close/>
                <a:moveTo>
                  <a:pt x="6873476" y="6279187"/>
                </a:moveTo>
                <a:cubicBezTo>
                  <a:pt x="6953328" y="6333960"/>
                  <a:pt x="7033176" y="6388728"/>
                  <a:pt x="7005452" y="6429145"/>
                </a:cubicBezTo>
                <a:cubicBezTo>
                  <a:pt x="7005452" y="6429145"/>
                  <a:pt x="7005452" y="6429145"/>
                  <a:pt x="7085304" y="6483917"/>
                </a:cubicBezTo>
                <a:cubicBezTo>
                  <a:pt x="6977732" y="6469563"/>
                  <a:pt x="6950008" y="6509981"/>
                  <a:pt x="6950008" y="6509981"/>
                </a:cubicBezTo>
                <a:cubicBezTo>
                  <a:pt x="6922286" y="6550396"/>
                  <a:pt x="6922286" y="6550396"/>
                  <a:pt x="6922286" y="6550396"/>
                </a:cubicBezTo>
                <a:cubicBezTo>
                  <a:pt x="6842436" y="6495626"/>
                  <a:pt x="6814714" y="6536045"/>
                  <a:pt x="6814714" y="6536045"/>
                </a:cubicBezTo>
                <a:cubicBezTo>
                  <a:pt x="6814714" y="6536045"/>
                  <a:pt x="6814714" y="6536045"/>
                  <a:pt x="6734860" y="6481272"/>
                </a:cubicBezTo>
                <a:cubicBezTo>
                  <a:pt x="6707138" y="6521690"/>
                  <a:pt x="6734860" y="6481272"/>
                  <a:pt x="6627286" y="6466918"/>
                </a:cubicBezTo>
                <a:cubicBezTo>
                  <a:pt x="6547436" y="6412148"/>
                  <a:pt x="6575160" y="6371731"/>
                  <a:pt x="6575160" y="6371731"/>
                </a:cubicBezTo>
                <a:cubicBezTo>
                  <a:pt x="6575160" y="6371731"/>
                  <a:pt x="6682732" y="6386083"/>
                  <a:pt x="6682732" y="6386083"/>
                </a:cubicBezTo>
                <a:cubicBezTo>
                  <a:pt x="6710454" y="6345667"/>
                  <a:pt x="6738176" y="6305250"/>
                  <a:pt x="6818028" y="6360022"/>
                </a:cubicBezTo>
                <a:cubicBezTo>
                  <a:pt x="6925606" y="6374375"/>
                  <a:pt x="6845750" y="6319604"/>
                  <a:pt x="6873476" y="6279187"/>
                </a:cubicBezTo>
                <a:close/>
                <a:moveTo>
                  <a:pt x="7020008" y="6262118"/>
                </a:moveTo>
                <a:lnTo>
                  <a:pt x="7040068" y="6276442"/>
                </a:lnTo>
                <a:cubicBezTo>
                  <a:pt x="7049910" y="6285971"/>
                  <a:pt x="7000182" y="6262978"/>
                  <a:pt x="6979444" y="6293210"/>
                </a:cubicBezTo>
                <a:cubicBezTo>
                  <a:pt x="6986356" y="6283132"/>
                  <a:pt x="6999946" y="6273929"/>
                  <a:pt x="7015202" y="6264943"/>
                </a:cubicBezTo>
                <a:close/>
                <a:moveTo>
                  <a:pt x="7035020" y="6238709"/>
                </a:moveTo>
                <a:lnTo>
                  <a:pt x="7050660" y="6244073"/>
                </a:lnTo>
                <a:lnTo>
                  <a:pt x="7020008" y="6262118"/>
                </a:lnTo>
                <a:lnTo>
                  <a:pt x="7007094" y="6252898"/>
                </a:lnTo>
                <a:cubicBezTo>
                  <a:pt x="7014006" y="6242820"/>
                  <a:pt x="7024140" y="6238657"/>
                  <a:pt x="7035020" y="6238709"/>
                </a:cubicBezTo>
                <a:close/>
                <a:moveTo>
                  <a:pt x="6903892" y="6238300"/>
                </a:moveTo>
                <a:lnTo>
                  <a:pt x="6907926" y="6241068"/>
                </a:lnTo>
                <a:lnTo>
                  <a:pt x="6906486" y="6243168"/>
                </a:lnTo>
                <a:lnTo>
                  <a:pt x="6902450" y="6240399"/>
                </a:lnTo>
                <a:close/>
                <a:moveTo>
                  <a:pt x="6540007" y="5575696"/>
                </a:moveTo>
                <a:cubicBezTo>
                  <a:pt x="6540007" y="5575696"/>
                  <a:pt x="6699305" y="5684961"/>
                  <a:pt x="6647347" y="5589960"/>
                </a:cubicBezTo>
                <a:cubicBezTo>
                  <a:pt x="6726994" y="5644592"/>
                  <a:pt x="6699305" y="5684961"/>
                  <a:pt x="6699305" y="5684961"/>
                </a:cubicBezTo>
                <a:cubicBezTo>
                  <a:pt x="6778958" y="5739595"/>
                  <a:pt x="6778958" y="5739595"/>
                  <a:pt x="6778958" y="5739595"/>
                </a:cubicBezTo>
                <a:cubicBezTo>
                  <a:pt x="6778958" y="5739595"/>
                  <a:pt x="6751268" y="5779965"/>
                  <a:pt x="6723574" y="5820335"/>
                </a:cubicBezTo>
                <a:cubicBezTo>
                  <a:pt x="6616235" y="5806069"/>
                  <a:pt x="6747846" y="5955705"/>
                  <a:pt x="6640506" y="5941442"/>
                </a:cubicBezTo>
                <a:cubicBezTo>
                  <a:pt x="6612816" y="5981811"/>
                  <a:pt x="6692465" y="6036445"/>
                  <a:pt x="6692465" y="6036445"/>
                </a:cubicBezTo>
                <a:cubicBezTo>
                  <a:pt x="6612816" y="5981811"/>
                  <a:pt x="6585127" y="6022181"/>
                  <a:pt x="6557436" y="6062551"/>
                </a:cubicBezTo>
                <a:cubicBezTo>
                  <a:pt x="6557436" y="6062551"/>
                  <a:pt x="6557436" y="6062551"/>
                  <a:pt x="6477784" y="6007917"/>
                </a:cubicBezTo>
                <a:cubicBezTo>
                  <a:pt x="6529746" y="6102920"/>
                  <a:pt x="6529746" y="6102920"/>
                  <a:pt x="6502056" y="6143290"/>
                </a:cubicBezTo>
                <a:cubicBezTo>
                  <a:pt x="6502056" y="6143290"/>
                  <a:pt x="6394715" y="6129025"/>
                  <a:pt x="6394715" y="6129025"/>
                </a:cubicBezTo>
                <a:cubicBezTo>
                  <a:pt x="6394715" y="6129025"/>
                  <a:pt x="6394715" y="6129025"/>
                  <a:pt x="6422404" y="6088656"/>
                </a:cubicBezTo>
                <a:cubicBezTo>
                  <a:pt x="6315065" y="6074393"/>
                  <a:pt x="6339334" y="6209764"/>
                  <a:pt x="6231995" y="6195501"/>
                </a:cubicBezTo>
                <a:cubicBezTo>
                  <a:pt x="6231995" y="6195501"/>
                  <a:pt x="6231995" y="6195501"/>
                  <a:pt x="6311644" y="6250134"/>
                </a:cubicBezTo>
                <a:cubicBezTo>
                  <a:pt x="6283955" y="6290502"/>
                  <a:pt x="6283955" y="6290502"/>
                  <a:pt x="6335916" y="6385506"/>
                </a:cubicBezTo>
                <a:cubicBezTo>
                  <a:pt x="6256264" y="6330872"/>
                  <a:pt x="6256264" y="6330872"/>
                  <a:pt x="6228574" y="6371241"/>
                </a:cubicBezTo>
                <a:cubicBezTo>
                  <a:pt x="6228574" y="6371241"/>
                  <a:pt x="6256264" y="6330872"/>
                  <a:pt x="6176617" y="6276239"/>
                </a:cubicBezTo>
                <a:cubicBezTo>
                  <a:pt x="6041586" y="6302346"/>
                  <a:pt x="6308226" y="6425875"/>
                  <a:pt x="6200884" y="6411611"/>
                </a:cubicBezTo>
                <a:cubicBezTo>
                  <a:pt x="6173194" y="6451981"/>
                  <a:pt x="6173194" y="6451981"/>
                  <a:pt x="6173194" y="6451981"/>
                </a:cubicBezTo>
                <a:cubicBezTo>
                  <a:pt x="6173194" y="6451981"/>
                  <a:pt x="6173194" y="6451981"/>
                  <a:pt x="6093547" y="6397348"/>
                </a:cubicBezTo>
                <a:cubicBezTo>
                  <a:pt x="6093547" y="6397348"/>
                  <a:pt x="6065857" y="6437717"/>
                  <a:pt x="5958516" y="6423455"/>
                </a:cubicBezTo>
                <a:cubicBezTo>
                  <a:pt x="6013898" y="6342715"/>
                  <a:pt x="6148926" y="6316609"/>
                  <a:pt x="6096968" y="6221607"/>
                </a:cubicBezTo>
                <a:cubicBezTo>
                  <a:pt x="6096968" y="6221607"/>
                  <a:pt x="6096968" y="6221607"/>
                  <a:pt x="6204307" y="6235870"/>
                </a:cubicBezTo>
                <a:cubicBezTo>
                  <a:pt x="6204307" y="6235870"/>
                  <a:pt x="6204307" y="6235870"/>
                  <a:pt x="6124658" y="6181238"/>
                </a:cubicBezTo>
                <a:cubicBezTo>
                  <a:pt x="6231995" y="6195501"/>
                  <a:pt x="6180037" y="6100500"/>
                  <a:pt x="6259686" y="6155132"/>
                </a:cubicBezTo>
                <a:cubicBezTo>
                  <a:pt x="6180037" y="6100500"/>
                  <a:pt x="6287377" y="6114762"/>
                  <a:pt x="6287377" y="6114762"/>
                </a:cubicBezTo>
                <a:cubicBezTo>
                  <a:pt x="6235418" y="6019760"/>
                  <a:pt x="6394715" y="6129025"/>
                  <a:pt x="6370447" y="5993654"/>
                </a:cubicBezTo>
                <a:lnTo>
                  <a:pt x="6508896" y="5791806"/>
                </a:lnTo>
                <a:cubicBezTo>
                  <a:pt x="6429247" y="5737173"/>
                  <a:pt x="6536586" y="5751437"/>
                  <a:pt x="6536586" y="5751437"/>
                </a:cubicBezTo>
                <a:cubicBezTo>
                  <a:pt x="6536586" y="5751437"/>
                  <a:pt x="6564278" y="5711069"/>
                  <a:pt x="6564278" y="5711069"/>
                </a:cubicBezTo>
                <a:cubicBezTo>
                  <a:pt x="6512317" y="5616065"/>
                  <a:pt x="6512317" y="5616065"/>
                  <a:pt x="6540007" y="5575696"/>
                </a:cubicBezTo>
                <a:close/>
                <a:moveTo>
                  <a:pt x="7428104" y="5474049"/>
                </a:moveTo>
                <a:cubicBezTo>
                  <a:pt x="7504728" y="5526607"/>
                  <a:pt x="7400740" y="5513943"/>
                  <a:pt x="7477364" y="5566501"/>
                </a:cubicBezTo>
                <a:cubicBezTo>
                  <a:pt x="7477364" y="5566501"/>
                  <a:pt x="7400740" y="5513943"/>
                  <a:pt x="7400740" y="5513943"/>
                </a:cubicBezTo>
                <a:cubicBezTo>
                  <a:pt x="7400740" y="5513943"/>
                  <a:pt x="7400740" y="5513943"/>
                  <a:pt x="7428104" y="5474049"/>
                </a:cubicBezTo>
                <a:close/>
                <a:moveTo>
                  <a:pt x="8008832" y="5449776"/>
                </a:moveTo>
                <a:lnTo>
                  <a:pt x="8009820" y="5451629"/>
                </a:lnTo>
                <a:cubicBezTo>
                  <a:pt x="8016302" y="5463793"/>
                  <a:pt x="8016302" y="5463793"/>
                  <a:pt x="8016302" y="5463793"/>
                </a:cubicBezTo>
                <a:close/>
                <a:moveTo>
                  <a:pt x="7998298" y="5430005"/>
                </a:moveTo>
                <a:lnTo>
                  <a:pt x="8008200" y="5448588"/>
                </a:lnTo>
                <a:lnTo>
                  <a:pt x="8008832" y="5449776"/>
                </a:lnTo>
                <a:close/>
                <a:moveTo>
                  <a:pt x="7993136" y="5420315"/>
                </a:moveTo>
                <a:lnTo>
                  <a:pt x="7998298" y="5430005"/>
                </a:lnTo>
                <a:lnTo>
                  <a:pt x="7994426" y="5422737"/>
                </a:lnTo>
                <a:close/>
                <a:moveTo>
                  <a:pt x="7984434" y="5403985"/>
                </a:moveTo>
                <a:lnTo>
                  <a:pt x="7993136" y="5420315"/>
                </a:lnTo>
                <a:lnTo>
                  <a:pt x="7990376" y="5415137"/>
                </a:lnTo>
                <a:close/>
                <a:moveTo>
                  <a:pt x="7657464" y="5403900"/>
                </a:moveTo>
                <a:cubicBezTo>
                  <a:pt x="7664292" y="5402055"/>
                  <a:pt x="7676110" y="5406431"/>
                  <a:pt x="7696276" y="5420264"/>
                </a:cubicBezTo>
                <a:cubicBezTo>
                  <a:pt x="7776934" y="5475589"/>
                  <a:pt x="7776934" y="5475589"/>
                  <a:pt x="7749092" y="5516179"/>
                </a:cubicBezTo>
                <a:cubicBezTo>
                  <a:pt x="7668434" y="5460855"/>
                  <a:pt x="7721250" y="5556772"/>
                  <a:pt x="7612750" y="5542041"/>
                </a:cubicBezTo>
                <a:cubicBezTo>
                  <a:pt x="7640590" y="5501448"/>
                  <a:pt x="7640590" y="5501448"/>
                  <a:pt x="7640590" y="5501448"/>
                </a:cubicBezTo>
                <a:cubicBezTo>
                  <a:pt x="7661472" y="5471004"/>
                  <a:pt x="7636984" y="5409438"/>
                  <a:pt x="7657464" y="5403900"/>
                </a:cubicBezTo>
                <a:close/>
                <a:moveTo>
                  <a:pt x="7723640" y="5380373"/>
                </a:moveTo>
                <a:cubicBezTo>
                  <a:pt x="7723640" y="5380373"/>
                  <a:pt x="7723640" y="5380373"/>
                  <a:pt x="7831658" y="5395804"/>
                </a:cubicBezTo>
                <a:cubicBezTo>
                  <a:pt x="7804298" y="5435696"/>
                  <a:pt x="7804298" y="5435696"/>
                  <a:pt x="7723640" y="5380373"/>
                </a:cubicBezTo>
                <a:close/>
                <a:moveTo>
                  <a:pt x="7968862" y="5374760"/>
                </a:moveTo>
                <a:lnTo>
                  <a:pt x="7984434" y="5403985"/>
                </a:lnTo>
                <a:lnTo>
                  <a:pt x="7972550" y="5381683"/>
                </a:lnTo>
                <a:close/>
                <a:moveTo>
                  <a:pt x="7964448" y="5366477"/>
                </a:moveTo>
                <a:lnTo>
                  <a:pt x="7968862" y="5374760"/>
                </a:lnTo>
                <a:lnTo>
                  <a:pt x="7966676" y="5370659"/>
                </a:lnTo>
                <a:cubicBezTo>
                  <a:pt x="7965258" y="5367998"/>
                  <a:pt x="7964448" y="5366477"/>
                  <a:pt x="7964448" y="5366477"/>
                </a:cubicBezTo>
                <a:close/>
                <a:moveTo>
                  <a:pt x="7670346" y="5285155"/>
                </a:moveTo>
                <a:lnTo>
                  <a:pt x="7674380" y="5287922"/>
                </a:lnTo>
                <a:lnTo>
                  <a:pt x="7647016" y="5327815"/>
                </a:lnTo>
                <a:lnTo>
                  <a:pt x="7642980" y="5325048"/>
                </a:lnTo>
                <a:close/>
                <a:moveTo>
                  <a:pt x="8000688" y="5002803"/>
                </a:moveTo>
                <a:cubicBezTo>
                  <a:pt x="8034550" y="5000849"/>
                  <a:pt x="8078788" y="5031191"/>
                  <a:pt x="8078788" y="5031191"/>
                </a:cubicBezTo>
                <a:cubicBezTo>
                  <a:pt x="8129588" y="5125724"/>
                  <a:pt x="8050946" y="5071782"/>
                  <a:pt x="8023100" y="5112375"/>
                </a:cubicBezTo>
                <a:cubicBezTo>
                  <a:pt x="7995258" y="5152968"/>
                  <a:pt x="7944462" y="5058435"/>
                  <a:pt x="7972306" y="5017842"/>
                </a:cubicBezTo>
                <a:cubicBezTo>
                  <a:pt x="7979264" y="5007694"/>
                  <a:pt x="7989402" y="5003455"/>
                  <a:pt x="8000688" y="5002803"/>
                </a:cubicBezTo>
                <a:close/>
                <a:moveTo>
                  <a:pt x="7195566" y="4959496"/>
                </a:moveTo>
                <a:cubicBezTo>
                  <a:pt x="7195566" y="4959496"/>
                  <a:pt x="7274756" y="5013815"/>
                  <a:pt x="7247104" y="5054126"/>
                </a:cubicBezTo>
                <a:cubicBezTo>
                  <a:pt x="7167914" y="4999808"/>
                  <a:pt x="7219456" y="5094439"/>
                  <a:pt x="7112610" y="5080433"/>
                </a:cubicBezTo>
                <a:lnTo>
                  <a:pt x="7131620" y="5052718"/>
                </a:lnTo>
                <a:cubicBezTo>
                  <a:pt x="7147176" y="5030043"/>
                  <a:pt x="7167914" y="4999808"/>
                  <a:pt x="7195566" y="4959496"/>
                </a:cubicBezTo>
                <a:close/>
                <a:moveTo>
                  <a:pt x="8038886" y="4928203"/>
                </a:moveTo>
                <a:cubicBezTo>
                  <a:pt x="8067792" y="4919157"/>
                  <a:pt x="8111588" y="4987695"/>
                  <a:pt x="8135530" y="4952789"/>
                </a:cubicBezTo>
                <a:cubicBezTo>
                  <a:pt x="8135530" y="4952789"/>
                  <a:pt x="8108168" y="4992682"/>
                  <a:pt x="8108168" y="4992682"/>
                </a:cubicBezTo>
                <a:cubicBezTo>
                  <a:pt x="8108168" y="4992682"/>
                  <a:pt x="8027510" y="4937358"/>
                  <a:pt x="8027510" y="4937358"/>
                </a:cubicBezTo>
                <a:cubicBezTo>
                  <a:pt x="8030928" y="4932372"/>
                  <a:pt x="8034756" y="4929495"/>
                  <a:pt x="8038886" y="4928203"/>
                </a:cubicBezTo>
                <a:close/>
                <a:moveTo>
                  <a:pt x="6753256" y="4920016"/>
                </a:moveTo>
                <a:lnTo>
                  <a:pt x="6734220" y="4938673"/>
                </a:lnTo>
                <a:lnTo>
                  <a:pt x="6723236" y="4929540"/>
                </a:lnTo>
                <a:cubicBezTo>
                  <a:pt x="6720638" y="4926022"/>
                  <a:pt x="6721206" y="4923864"/>
                  <a:pt x="6723958" y="4922510"/>
                </a:cubicBezTo>
                <a:close/>
                <a:moveTo>
                  <a:pt x="6796810" y="4864119"/>
                </a:moveTo>
                <a:cubicBezTo>
                  <a:pt x="6822644" y="4911474"/>
                  <a:pt x="6788988" y="4918028"/>
                  <a:pt x="6758794" y="4919546"/>
                </a:cubicBezTo>
                <a:lnTo>
                  <a:pt x="6753256" y="4920016"/>
                </a:lnTo>
                <a:lnTo>
                  <a:pt x="6769164" y="4904429"/>
                </a:lnTo>
                <a:close/>
                <a:moveTo>
                  <a:pt x="7734844" y="4853936"/>
                </a:moveTo>
                <a:cubicBezTo>
                  <a:pt x="7734844" y="4853936"/>
                  <a:pt x="7815502" y="4909259"/>
                  <a:pt x="7815502" y="4909259"/>
                </a:cubicBezTo>
                <a:cubicBezTo>
                  <a:pt x="7787660" y="4949850"/>
                  <a:pt x="7759814" y="4990443"/>
                  <a:pt x="7731974" y="5031035"/>
                </a:cubicBezTo>
                <a:cubicBezTo>
                  <a:pt x="7651314" y="4975712"/>
                  <a:pt x="7651314" y="4975712"/>
                  <a:pt x="7679160" y="4935119"/>
                </a:cubicBezTo>
                <a:cubicBezTo>
                  <a:pt x="7787660" y="4949850"/>
                  <a:pt x="7734844" y="4853936"/>
                  <a:pt x="7734844" y="4853936"/>
                </a:cubicBezTo>
                <a:close/>
                <a:moveTo>
                  <a:pt x="6824462" y="4823808"/>
                </a:moveTo>
                <a:cubicBezTo>
                  <a:pt x="6931426" y="4837900"/>
                  <a:pt x="6876124" y="4918522"/>
                  <a:pt x="6955436" y="4972922"/>
                </a:cubicBezTo>
                <a:cubicBezTo>
                  <a:pt x="6955436" y="4972922"/>
                  <a:pt x="6955436" y="4972922"/>
                  <a:pt x="6876124" y="4918522"/>
                </a:cubicBezTo>
                <a:cubicBezTo>
                  <a:pt x="6876124" y="4918522"/>
                  <a:pt x="6876124" y="4918522"/>
                  <a:pt x="6796810" y="4864119"/>
                </a:cubicBezTo>
                <a:lnTo>
                  <a:pt x="6796814" y="4864118"/>
                </a:lnTo>
                <a:cubicBezTo>
                  <a:pt x="6810638" y="4843963"/>
                  <a:pt x="6824462" y="4823808"/>
                  <a:pt x="6824462" y="4823808"/>
                </a:cubicBezTo>
                <a:close/>
                <a:moveTo>
                  <a:pt x="7896054" y="4787499"/>
                </a:moveTo>
                <a:cubicBezTo>
                  <a:pt x="7896054" y="4787499"/>
                  <a:pt x="7974696" y="4841441"/>
                  <a:pt x="7974696" y="4841441"/>
                </a:cubicBezTo>
                <a:cubicBezTo>
                  <a:pt x="7946852" y="4882034"/>
                  <a:pt x="7946852" y="4882034"/>
                  <a:pt x="7946852" y="4882034"/>
                </a:cubicBezTo>
                <a:cubicBezTo>
                  <a:pt x="7946852" y="4882034"/>
                  <a:pt x="7946852" y="4882034"/>
                  <a:pt x="7868210" y="4828091"/>
                </a:cubicBezTo>
                <a:cubicBezTo>
                  <a:pt x="7868210" y="4828091"/>
                  <a:pt x="7896054" y="4787499"/>
                  <a:pt x="7896054" y="4787499"/>
                </a:cubicBezTo>
                <a:close/>
                <a:moveTo>
                  <a:pt x="8206210" y="4747956"/>
                </a:moveTo>
                <a:lnTo>
                  <a:pt x="8228078" y="4748586"/>
                </a:lnTo>
                <a:lnTo>
                  <a:pt x="8228078" y="4897383"/>
                </a:lnTo>
                <a:lnTo>
                  <a:pt x="8219780" y="4908617"/>
                </a:lnTo>
                <a:cubicBezTo>
                  <a:pt x="8206874" y="4923481"/>
                  <a:pt x="8191806" y="4929644"/>
                  <a:pt x="8162314" y="4909416"/>
                </a:cubicBezTo>
                <a:cubicBezTo>
                  <a:pt x="8189680" y="4869523"/>
                  <a:pt x="8111038" y="4815581"/>
                  <a:pt x="8138402" y="4775689"/>
                </a:cubicBezTo>
                <a:cubicBezTo>
                  <a:pt x="8138402" y="4775689"/>
                  <a:pt x="8153794" y="4753250"/>
                  <a:pt x="8206210" y="4747956"/>
                </a:cubicBezTo>
                <a:close/>
                <a:moveTo>
                  <a:pt x="7845256" y="4692965"/>
                </a:moveTo>
                <a:cubicBezTo>
                  <a:pt x="7845256" y="4692965"/>
                  <a:pt x="7951736" y="4706315"/>
                  <a:pt x="7923894" y="4746907"/>
                </a:cubicBezTo>
                <a:cubicBezTo>
                  <a:pt x="7923894" y="4746907"/>
                  <a:pt x="7923894" y="4746907"/>
                  <a:pt x="7896054" y="4787499"/>
                </a:cubicBezTo>
                <a:cubicBezTo>
                  <a:pt x="7896054" y="4787499"/>
                  <a:pt x="7817412" y="4733559"/>
                  <a:pt x="7845256" y="4692965"/>
                </a:cubicBezTo>
                <a:close/>
                <a:moveTo>
                  <a:pt x="7007114" y="4339664"/>
                </a:moveTo>
                <a:lnTo>
                  <a:pt x="7013572" y="4351504"/>
                </a:lnTo>
                <a:cubicBezTo>
                  <a:pt x="7018412" y="4360381"/>
                  <a:pt x="7021644" y="4366302"/>
                  <a:pt x="7021644" y="4366302"/>
                </a:cubicBezTo>
                <a:cubicBezTo>
                  <a:pt x="7047476" y="4413656"/>
                  <a:pt x="7027648" y="4400056"/>
                  <a:pt x="7014730" y="4376380"/>
                </a:cubicBezTo>
                <a:close/>
                <a:moveTo>
                  <a:pt x="8149606" y="4249253"/>
                </a:moveTo>
                <a:cubicBezTo>
                  <a:pt x="8149606" y="4249253"/>
                  <a:pt x="8149606" y="4249253"/>
                  <a:pt x="8220618" y="4258665"/>
                </a:cubicBezTo>
                <a:lnTo>
                  <a:pt x="8228078" y="4259653"/>
                </a:lnTo>
                <a:lnTo>
                  <a:pt x="8228078" y="4359201"/>
                </a:lnTo>
                <a:lnTo>
                  <a:pt x="8228016" y="4359177"/>
                </a:lnTo>
                <a:cubicBezTo>
                  <a:pt x="8219742" y="4355105"/>
                  <a:pt x="8210712" y="4349829"/>
                  <a:pt x="8200882" y="4343085"/>
                </a:cubicBezTo>
                <a:cubicBezTo>
                  <a:pt x="8200882" y="4343085"/>
                  <a:pt x="8200882" y="4343085"/>
                  <a:pt x="8149606" y="4249253"/>
                </a:cubicBezTo>
                <a:close/>
                <a:moveTo>
                  <a:pt x="7051578" y="4173881"/>
                </a:moveTo>
                <a:cubicBezTo>
                  <a:pt x="7084794" y="4174088"/>
                  <a:pt x="7124900" y="4212884"/>
                  <a:pt x="7103836" y="4243590"/>
                </a:cubicBezTo>
                <a:cubicBezTo>
                  <a:pt x="7156410" y="4339857"/>
                  <a:pt x="7075754" y="4284533"/>
                  <a:pt x="7075754" y="4284533"/>
                </a:cubicBezTo>
                <a:cubicBezTo>
                  <a:pt x="6995094" y="4229209"/>
                  <a:pt x="7023180" y="4188266"/>
                  <a:pt x="7023180" y="4188266"/>
                </a:cubicBezTo>
                <a:cubicBezTo>
                  <a:pt x="7030200" y="4178032"/>
                  <a:pt x="7040508" y="4173812"/>
                  <a:pt x="7051578" y="4173881"/>
                </a:cubicBezTo>
                <a:close/>
                <a:moveTo>
                  <a:pt x="7271612" y="3998989"/>
                </a:moveTo>
                <a:lnTo>
                  <a:pt x="7275646" y="4001756"/>
                </a:lnTo>
                <a:lnTo>
                  <a:pt x="7274204" y="4003857"/>
                </a:lnTo>
                <a:lnTo>
                  <a:pt x="7270172" y="4001089"/>
                </a:lnTo>
                <a:close/>
                <a:moveTo>
                  <a:pt x="3524914" y="3685964"/>
                </a:moveTo>
                <a:lnTo>
                  <a:pt x="3574178" y="3778416"/>
                </a:lnTo>
                <a:cubicBezTo>
                  <a:pt x="3574178" y="3778416"/>
                  <a:pt x="3574178" y="3778416"/>
                  <a:pt x="3497551" y="3725857"/>
                </a:cubicBezTo>
                <a:cubicBezTo>
                  <a:pt x="3497551" y="3725857"/>
                  <a:pt x="3497551" y="3725857"/>
                  <a:pt x="3524914" y="3685964"/>
                </a:cubicBezTo>
                <a:close/>
                <a:moveTo>
                  <a:pt x="3633763" y="3524393"/>
                </a:moveTo>
                <a:cubicBezTo>
                  <a:pt x="3713074" y="3578793"/>
                  <a:pt x="3713074" y="3578793"/>
                  <a:pt x="3713074" y="3578793"/>
                </a:cubicBezTo>
                <a:cubicBezTo>
                  <a:pt x="3713074" y="3578793"/>
                  <a:pt x="3713074" y="3578793"/>
                  <a:pt x="3685423" y="3619105"/>
                </a:cubicBezTo>
                <a:cubicBezTo>
                  <a:pt x="3713074" y="3578793"/>
                  <a:pt x="3633763" y="3524393"/>
                  <a:pt x="3633763" y="3524393"/>
                </a:cubicBezTo>
                <a:close/>
                <a:moveTo>
                  <a:pt x="8160576" y="2524821"/>
                </a:moveTo>
                <a:lnTo>
                  <a:pt x="8161560" y="2531722"/>
                </a:lnTo>
                <a:cubicBezTo>
                  <a:pt x="8160636" y="2535722"/>
                  <a:pt x="8158908" y="2538241"/>
                  <a:pt x="8158908" y="2538241"/>
                </a:cubicBezTo>
                <a:close/>
                <a:moveTo>
                  <a:pt x="4618777" y="2088335"/>
                </a:moveTo>
                <a:lnTo>
                  <a:pt x="4618672" y="2088489"/>
                </a:lnTo>
                <a:lnTo>
                  <a:pt x="4617481" y="2090224"/>
                </a:lnTo>
                <a:cubicBezTo>
                  <a:pt x="4616186" y="2092114"/>
                  <a:pt x="4617049" y="2090854"/>
                  <a:pt x="4618777" y="2088335"/>
                </a:cubicBezTo>
                <a:close/>
                <a:moveTo>
                  <a:pt x="5097629" y="199983"/>
                </a:moveTo>
                <a:cubicBezTo>
                  <a:pt x="5098028" y="199402"/>
                  <a:pt x="5099252" y="199552"/>
                  <a:pt x="5100367" y="200316"/>
                </a:cubicBezTo>
                <a:cubicBezTo>
                  <a:pt x="5101479" y="201079"/>
                  <a:pt x="5102063" y="202170"/>
                  <a:pt x="5101663" y="202750"/>
                </a:cubicBezTo>
                <a:cubicBezTo>
                  <a:pt x="5101266" y="203330"/>
                  <a:pt x="5100038" y="203180"/>
                  <a:pt x="5098926" y="202417"/>
                </a:cubicBezTo>
                <a:cubicBezTo>
                  <a:pt x="5097811" y="201652"/>
                  <a:pt x="5097233" y="200563"/>
                  <a:pt x="5097629" y="199983"/>
                </a:cubicBezTo>
                <a:close/>
                <a:moveTo>
                  <a:pt x="5135983" y="151371"/>
                </a:moveTo>
                <a:cubicBezTo>
                  <a:pt x="5148160" y="147567"/>
                  <a:pt x="5162383" y="158712"/>
                  <a:pt x="5174662" y="172692"/>
                </a:cubicBezTo>
                <a:lnTo>
                  <a:pt x="5184824" y="186456"/>
                </a:lnTo>
                <a:lnTo>
                  <a:pt x="5174809" y="185759"/>
                </a:lnTo>
                <a:cubicBezTo>
                  <a:pt x="5161065" y="181890"/>
                  <a:pt x="5144464" y="174208"/>
                  <a:pt x="5124637" y="160608"/>
                </a:cubicBezTo>
                <a:cubicBezTo>
                  <a:pt x="5128093" y="155569"/>
                  <a:pt x="5131925" y="152640"/>
                  <a:pt x="5135983" y="151371"/>
                </a:cubicBezTo>
                <a:close/>
                <a:moveTo>
                  <a:pt x="5278782" y="0"/>
                </a:moveTo>
                <a:lnTo>
                  <a:pt x="8228078" y="0"/>
                </a:lnTo>
                <a:lnTo>
                  <a:pt x="8228078" y="2419761"/>
                </a:lnTo>
                <a:lnTo>
                  <a:pt x="8197974" y="2412215"/>
                </a:lnTo>
                <a:cubicBezTo>
                  <a:pt x="8181692" y="2409384"/>
                  <a:pt x="8161636" y="2406742"/>
                  <a:pt x="8134896" y="2403219"/>
                </a:cubicBezTo>
                <a:cubicBezTo>
                  <a:pt x="8114158" y="2433451"/>
                  <a:pt x="8153590" y="2471609"/>
                  <a:pt x="8162934" y="2505806"/>
                </a:cubicBezTo>
                <a:lnTo>
                  <a:pt x="8160576" y="2524821"/>
                </a:lnTo>
                <a:lnTo>
                  <a:pt x="8159364" y="2516324"/>
                </a:lnTo>
                <a:cubicBezTo>
                  <a:pt x="8152904" y="2504485"/>
                  <a:pt x="8133078" y="2490885"/>
                  <a:pt x="8079596" y="2483838"/>
                </a:cubicBezTo>
                <a:cubicBezTo>
                  <a:pt x="8158908" y="2538241"/>
                  <a:pt x="7996648" y="2604770"/>
                  <a:pt x="8131260" y="2578552"/>
                </a:cubicBezTo>
                <a:cubicBezTo>
                  <a:pt x="8210574" y="2632955"/>
                  <a:pt x="8210574" y="2632955"/>
                  <a:pt x="8210574" y="2632955"/>
                </a:cubicBezTo>
                <a:cubicBezTo>
                  <a:pt x="8103612" y="2618862"/>
                  <a:pt x="8234588" y="2767977"/>
                  <a:pt x="8155276" y="2713576"/>
                </a:cubicBezTo>
                <a:cubicBezTo>
                  <a:pt x="8075962" y="2659173"/>
                  <a:pt x="8075962" y="2659173"/>
                  <a:pt x="8048312" y="2699484"/>
                </a:cubicBezTo>
                <a:cubicBezTo>
                  <a:pt x="8048312" y="2699484"/>
                  <a:pt x="8020662" y="2739792"/>
                  <a:pt x="8099974" y="2794195"/>
                </a:cubicBezTo>
                <a:cubicBezTo>
                  <a:pt x="7993014" y="2780103"/>
                  <a:pt x="8072324" y="2834507"/>
                  <a:pt x="7965364" y="2820414"/>
                </a:cubicBezTo>
                <a:cubicBezTo>
                  <a:pt x="7965364" y="2820414"/>
                  <a:pt x="7937714" y="2860724"/>
                  <a:pt x="8017028" y="2915127"/>
                </a:cubicBezTo>
                <a:cubicBezTo>
                  <a:pt x="7989378" y="2955437"/>
                  <a:pt x="7830750" y="2846633"/>
                  <a:pt x="7882414" y="2941346"/>
                </a:cubicBezTo>
                <a:cubicBezTo>
                  <a:pt x="7961728" y="2995749"/>
                  <a:pt x="7854762" y="2981657"/>
                  <a:pt x="7934078" y="3036059"/>
                </a:cubicBezTo>
                <a:cubicBezTo>
                  <a:pt x="7827116" y="3021965"/>
                  <a:pt x="7747802" y="2967564"/>
                  <a:pt x="7720152" y="3007874"/>
                </a:cubicBezTo>
                <a:cubicBezTo>
                  <a:pt x="7799464" y="3062276"/>
                  <a:pt x="7799464" y="3062276"/>
                  <a:pt x="7799464" y="3062276"/>
                </a:cubicBezTo>
                <a:cubicBezTo>
                  <a:pt x="7771816" y="3102587"/>
                  <a:pt x="7771816" y="3102587"/>
                  <a:pt x="7744168" y="3142897"/>
                </a:cubicBezTo>
                <a:cubicBezTo>
                  <a:pt x="7744168" y="3142897"/>
                  <a:pt x="7716518" y="3183209"/>
                  <a:pt x="7688868" y="3223519"/>
                </a:cubicBezTo>
                <a:cubicBezTo>
                  <a:pt x="7688868" y="3223519"/>
                  <a:pt x="7688868" y="3223519"/>
                  <a:pt x="7768180" y="3277922"/>
                </a:cubicBezTo>
                <a:cubicBezTo>
                  <a:pt x="7768180" y="3277922"/>
                  <a:pt x="7768180" y="3277922"/>
                  <a:pt x="7847492" y="3332324"/>
                </a:cubicBezTo>
                <a:cubicBezTo>
                  <a:pt x="7819844" y="3372633"/>
                  <a:pt x="7633570" y="3304138"/>
                  <a:pt x="7685230" y="3398852"/>
                </a:cubicBezTo>
                <a:cubicBezTo>
                  <a:pt x="7685230" y="3398852"/>
                  <a:pt x="7764546" y="3453255"/>
                  <a:pt x="7792196" y="3412944"/>
                </a:cubicBezTo>
                <a:cubicBezTo>
                  <a:pt x="7843858" y="3507657"/>
                  <a:pt x="7764546" y="3453255"/>
                  <a:pt x="7816210" y="3547966"/>
                </a:cubicBezTo>
                <a:cubicBezTo>
                  <a:pt x="7816210" y="3547966"/>
                  <a:pt x="7709246" y="3533875"/>
                  <a:pt x="7788558" y="3588278"/>
                </a:cubicBezTo>
                <a:cubicBezTo>
                  <a:pt x="7709246" y="3533875"/>
                  <a:pt x="7681598" y="3574185"/>
                  <a:pt x="7602284" y="3519784"/>
                </a:cubicBezTo>
                <a:cubicBezTo>
                  <a:pt x="7574636" y="3560093"/>
                  <a:pt x="7574636" y="3560093"/>
                  <a:pt x="7546986" y="3600404"/>
                </a:cubicBezTo>
                <a:cubicBezTo>
                  <a:pt x="7626296" y="3654806"/>
                  <a:pt x="7491684" y="3681024"/>
                  <a:pt x="7650312" y="3789828"/>
                </a:cubicBezTo>
                <a:cubicBezTo>
                  <a:pt x="7650312" y="3789828"/>
                  <a:pt x="7650312" y="3789828"/>
                  <a:pt x="7571000" y="3735427"/>
                </a:cubicBezTo>
                <a:cubicBezTo>
                  <a:pt x="7571000" y="3735427"/>
                  <a:pt x="7543350" y="3775738"/>
                  <a:pt x="7622662" y="3830140"/>
                </a:cubicBezTo>
                <a:cubicBezTo>
                  <a:pt x="7543350" y="3775738"/>
                  <a:pt x="7595014" y="3870451"/>
                  <a:pt x="7595014" y="3870451"/>
                </a:cubicBezTo>
                <a:cubicBezTo>
                  <a:pt x="7595014" y="3870451"/>
                  <a:pt x="7567364" y="3910761"/>
                  <a:pt x="7567364" y="3910761"/>
                </a:cubicBezTo>
                <a:cubicBezTo>
                  <a:pt x="7488048" y="3856360"/>
                  <a:pt x="7436388" y="3761647"/>
                  <a:pt x="7408738" y="3801957"/>
                </a:cubicBezTo>
                <a:cubicBezTo>
                  <a:pt x="7381088" y="3842266"/>
                  <a:pt x="7381088" y="3842266"/>
                  <a:pt x="7460400" y="3896669"/>
                </a:cubicBezTo>
                <a:cubicBezTo>
                  <a:pt x="7301774" y="3787864"/>
                  <a:pt x="7325786" y="3922888"/>
                  <a:pt x="7139512" y="3854393"/>
                </a:cubicBezTo>
                <a:cubicBezTo>
                  <a:pt x="7139512" y="3854393"/>
                  <a:pt x="7139512" y="3854393"/>
                  <a:pt x="7218824" y="3908794"/>
                </a:cubicBezTo>
                <a:cubicBezTo>
                  <a:pt x="7111862" y="3894704"/>
                  <a:pt x="7032550" y="3840302"/>
                  <a:pt x="7004900" y="3880613"/>
                </a:cubicBezTo>
                <a:cubicBezTo>
                  <a:pt x="7163526" y="3989417"/>
                  <a:pt x="7028912" y="4015635"/>
                  <a:pt x="7108228" y="4070036"/>
                </a:cubicBezTo>
                <a:cubicBezTo>
                  <a:pt x="7187540" y="4124439"/>
                  <a:pt x="7080578" y="4110348"/>
                  <a:pt x="7080578" y="4110348"/>
                </a:cubicBezTo>
                <a:cubicBezTo>
                  <a:pt x="7001264" y="4055946"/>
                  <a:pt x="7001264" y="4055946"/>
                  <a:pt x="6921950" y="4001543"/>
                </a:cubicBezTo>
                <a:cubicBezTo>
                  <a:pt x="6921950" y="4001543"/>
                  <a:pt x="6921950" y="4001543"/>
                  <a:pt x="6973614" y="4096257"/>
                </a:cubicBezTo>
                <a:cubicBezTo>
                  <a:pt x="6973614" y="4096257"/>
                  <a:pt x="6973614" y="4096257"/>
                  <a:pt x="6945966" y="4136567"/>
                </a:cubicBezTo>
                <a:cubicBezTo>
                  <a:pt x="6945966" y="4136567"/>
                  <a:pt x="6918314" y="4176876"/>
                  <a:pt x="6839002" y="4122474"/>
                </a:cubicBezTo>
                <a:cubicBezTo>
                  <a:pt x="6811352" y="4162786"/>
                  <a:pt x="6811352" y="4162786"/>
                  <a:pt x="6890664" y="4217188"/>
                </a:cubicBezTo>
                <a:cubicBezTo>
                  <a:pt x="6918314" y="4176876"/>
                  <a:pt x="6918314" y="4176876"/>
                  <a:pt x="6997630" y="4231278"/>
                </a:cubicBezTo>
                <a:cubicBezTo>
                  <a:pt x="6969980" y="4271590"/>
                  <a:pt x="7049294" y="4325993"/>
                  <a:pt x="7049294" y="4325993"/>
                </a:cubicBezTo>
                <a:cubicBezTo>
                  <a:pt x="7022554" y="4322469"/>
                  <a:pt x="7010682" y="4329146"/>
                  <a:pt x="7007114" y="4339664"/>
                </a:cubicBezTo>
                <a:lnTo>
                  <a:pt x="6995812" y="4318948"/>
                </a:lnTo>
                <a:cubicBezTo>
                  <a:pt x="6982896" y="4295267"/>
                  <a:pt x="6969980" y="4271590"/>
                  <a:pt x="6969980" y="4271590"/>
                </a:cubicBezTo>
                <a:cubicBezTo>
                  <a:pt x="6942330" y="4311899"/>
                  <a:pt x="6890664" y="4217188"/>
                  <a:pt x="6863016" y="4257498"/>
                </a:cubicBezTo>
                <a:cubicBezTo>
                  <a:pt x="6863016" y="4257498"/>
                  <a:pt x="6942330" y="4311899"/>
                  <a:pt x="6914680" y="4352210"/>
                </a:cubicBezTo>
                <a:cubicBezTo>
                  <a:pt x="6914680" y="4352210"/>
                  <a:pt x="6914680" y="4352210"/>
                  <a:pt x="6887030" y="4392521"/>
                </a:cubicBezTo>
                <a:cubicBezTo>
                  <a:pt x="6887030" y="4392521"/>
                  <a:pt x="6887030" y="4392521"/>
                  <a:pt x="6807718" y="4338118"/>
                </a:cubicBezTo>
                <a:cubicBezTo>
                  <a:pt x="6807718" y="4338118"/>
                  <a:pt x="6807718" y="4338118"/>
                  <a:pt x="6859382" y="4432830"/>
                </a:cubicBezTo>
                <a:cubicBezTo>
                  <a:pt x="6831732" y="4473141"/>
                  <a:pt x="6780066" y="4378427"/>
                  <a:pt x="6752418" y="4418739"/>
                </a:cubicBezTo>
                <a:cubicBezTo>
                  <a:pt x="6752418" y="4418739"/>
                  <a:pt x="6752418" y="4418739"/>
                  <a:pt x="6831732" y="4473141"/>
                </a:cubicBezTo>
                <a:cubicBezTo>
                  <a:pt x="6724768" y="4459051"/>
                  <a:pt x="6776434" y="4553761"/>
                  <a:pt x="6697119" y="4499360"/>
                </a:cubicBezTo>
                <a:cubicBezTo>
                  <a:pt x="6697119" y="4499360"/>
                  <a:pt x="6669469" y="4539670"/>
                  <a:pt x="6669469" y="4539670"/>
                </a:cubicBezTo>
                <a:cubicBezTo>
                  <a:pt x="6669469" y="4539670"/>
                  <a:pt x="6669469" y="4539670"/>
                  <a:pt x="6748782" y="4594072"/>
                </a:cubicBezTo>
                <a:cubicBezTo>
                  <a:pt x="6721134" y="4634384"/>
                  <a:pt x="6721134" y="4634384"/>
                  <a:pt x="6721134" y="4634384"/>
                </a:cubicBezTo>
                <a:cubicBezTo>
                  <a:pt x="6721134" y="4634384"/>
                  <a:pt x="6721134" y="4634384"/>
                  <a:pt x="6693484" y="4674693"/>
                </a:cubicBezTo>
                <a:cubicBezTo>
                  <a:pt x="6665834" y="4715003"/>
                  <a:pt x="6693484" y="4674693"/>
                  <a:pt x="6665834" y="4715003"/>
                </a:cubicBezTo>
                <a:cubicBezTo>
                  <a:pt x="6614170" y="4620290"/>
                  <a:pt x="6586521" y="4660602"/>
                  <a:pt x="6586521" y="4660602"/>
                </a:cubicBezTo>
                <a:cubicBezTo>
                  <a:pt x="6479557" y="4646510"/>
                  <a:pt x="6531223" y="4741222"/>
                  <a:pt x="6503572" y="4781533"/>
                </a:cubicBezTo>
                <a:cubicBezTo>
                  <a:pt x="6582886" y="4835935"/>
                  <a:pt x="6582886" y="4835935"/>
                  <a:pt x="6634549" y="4930649"/>
                </a:cubicBezTo>
                <a:cubicBezTo>
                  <a:pt x="6634549" y="4930649"/>
                  <a:pt x="6634549" y="4930649"/>
                  <a:pt x="6662199" y="4890337"/>
                </a:cubicBezTo>
                <a:cubicBezTo>
                  <a:pt x="6688030" y="4937693"/>
                  <a:pt x="6707858" y="4951291"/>
                  <a:pt x="6724684" y="4948014"/>
                </a:cubicBezTo>
                <a:lnTo>
                  <a:pt x="6734220" y="4938673"/>
                </a:lnTo>
                <a:lnTo>
                  <a:pt x="6741514" y="4944740"/>
                </a:lnTo>
                <a:cubicBezTo>
                  <a:pt x="6780260" y="5015772"/>
                  <a:pt x="6789946" y="5033533"/>
                  <a:pt x="6814164" y="5077929"/>
                </a:cubicBezTo>
                <a:lnTo>
                  <a:pt x="6843964" y="5132558"/>
                </a:lnTo>
                <a:lnTo>
                  <a:pt x="6847086" y="5128006"/>
                </a:lnTo>
                <a:cubicBezTo>
                  <a:pt x="6850542" y="5122968"/>
                  <a:pt x="6857452" y="5112890"/>
                  <a:pt x="6871278" y="5092732"/>
                </a:cubicBezTo>
                <a:cubicBezTo>
                  <a:pt x="6922818" y="5187363"/>
                  <a:pt x="6898930" y="5052421"/>
                  <a:pt x="6978120" y="5106738"/>
                </a:cubicBezTo>
                <a:cubicBezTo>
                  <a:pt x="6978120" y="5106738"/>
                  <a:pt x="7005768" y="5066426"/>
                  <a:pt x="7084962" y="5120744"/>
                </a:cubicBezTo>
                <a:cubicBezTo>
                  <a:pt x="7084962" y="5120744"/>
                  <a:pt x="7084962" y="5120744"/>
                  <a:pt x="7098788" y="5100588"/>
                </a:cubicBezTo>
                <a:lnTo>
                  <a:pt x="7112610" y="5080433"/>
                </a:lnTo>
                <a:cubicBezTo>
                  <a:pt x="7191802" y="5134752"/>
                  <a:pt x="7084962" y="5120744"/>
                  <a:pt x="7164154" y="5175063"/>
                </a:cubicBezTo>
                <a:cubicBezTo>
                  <a:pt x="7191802" y="5134752"/>
                  <a:pt x="7205630" y="5114595"/>
                  <a:pt x="7219456" y="5094439"/>
                </a:cubicBezTo>
                <a:lnTo>
                  <a:pt x="7247104" y="5054126"/>
                </a:lnTo>
                <a:cubicBezTo>
                  <a:pt x="7274756" y="5013815"/>
                  <a:pt x="7326298" y="5108445"/>
                  <a:pt x="7326298" y="5108445"/>
                </a:cubicBezTo>
                <a:cubicBezTo>
                  <a:pt x="7377836" y="5203073"/>
                  <a:pt x="7219456" y="5094439"/>
                  <a:pt x="7243346" y="5229381"/>
                </a:cubicBezTo>
                <a:cubicBezTo>
                  <a:pt x="7243346" y="5229381"/>
                  <a:pt x="7322534" y="5283699"/>
                  <a:pt x="7294882" y="5324012"/>
                </a:cubicBezTo>
                <a:cubicBezTo>
                  <a:pt x="7294882" y="5324012"/>
                  <a:pt x="7294882" y="5324012"/>
                  <a:pt x="7215694" y="5269694"/>
                </a:cubicBezTo>
                <a:cubicBezTo>
                  <a:pt x="7267232" y="5364325"/>
                  <a:pt x="7267232" y="5364325"/>
                  <a:pt x="7346424" y="5418642"/>
                </a:cubicBezTo>
                <a:cubicBezTo>
                  <a:pt x="7239582" y="5404636"/>
                  <a:pt x="7239582" y="5404636"/>
                  <a:pt x="7211932" y="5444949"/>
                </a:cubicBezTo>
                <a:cubicBezTo>
                  <a:pt x="7291122" y="5499267"/>
                  <a:pt x="7263472" y="5539578"/>
                  <a:pt x="7342664" y="5593897"/>
                </a:cubicBezTo>
                <a:cubicBezTo>
                  <a:pt x="7342664" y="5593897"/>
                  <a:pt x="7342664" y="5593897"/>
                  <a:pt x="7315012" y="5634209"/>
                </a:cubicBezTo>
                <a:cubicBezTo>
                  <a:pt x="7315012" y="5634209"/>
                  <a:pt x="7315012" y="5634209"/>
                  <a:pt x="7287362" y="5674521"/>
                </a:cubicBezTo>
                <a:cubicBezTo>
                  <a:pt x="7287362" y="5674521"/>
                  <a:pt x="7315012" y="5634209"/>
                  <a:pt x="7208170" y="5620202"/>
                </a:cubicBezTo>
                <a:cubicBezTo>
                  <a:pt x="7180520" y="5660516"/>
                  <a:pt x="7287362" y="5674521"/>
                  <a:pt x="7259710" y="5714834"/>
                </a:cubicBezTo>
                <a:cubicBezTo>
                  <a:pt x="7338900" y="5769152"/>
                  <a:pt x="7338900" y="5769152"/>
                  <a:pt x="7311252" y="5809464"/>
                </a:cubicBezTo>
                <a:cubicBezTo>
                  <a:pt x="7418092" y="5823470"/>
                  <a:pt x="7445742" y="5783158"/>
                  <a:pt x="7501044" y="5702533"/>
                </a:cubicBezTo>
                <a:cubicBezTo>
                  <a:pt x="7501044" y="5702533"/>
                  <a:pt x="7501044" y="5702533"/>
                  <a:pt x="7477154" y="5567592"/>
                </a:cubicBezTo>
                <a:cubicBezTo>
                  <a:pt x="7556346" y="5621910"/>
                  <a:pt x="7663188" y="5635915"/>
                  <a:pt x="7714728" y="5730546"/>
                </a:cubicBezTo>
                <a:cubicBezTo>
                  <a:pt x="7687078" y="5770859"/>
                  <a:pt x="7607884" y="5716540"/>
                  <a:pt x="7580236" y="5756852"/>
                </a:cubicBezTo>
                <a:cubicBezTo>
                  <a:pt x="7580236" y="5756852"/>
                  <a:pt x="7473394" y="5742846"/>
                  <a:pt x="7445742" y="5783158"/>
                </a:cubicBezTo>
                <a:cubicBezTo>
                  <a:pt x="7524932" y="5837477"/>
                  <a:pt x="7524932" y="5837477"/>
                  <a:pt x="7524932" y="5837477"/>
                </a:cubicBezTo>
                <a:cubicBezTo>
                  <a:pt x="7524932" y="5837477"/>
                  <a:pt x="7418092" y="5823470"/>
                  <a:pt x="7469632" y="5918100"/>
                </a:cubicBezTo>
                <a:cubicBezTo>
                  <a:pt x="7441982" y="5958413"/>
                  <a:pt x="7414332" y="5998725"/>
                  <a:pt x="7307486" y="5984717"/>
                </a:cubicBezTo>
                <a:cubicBezTo>
                  <a:pt x="7307486" y="5984717"/>
                  <a:pt x="7307486" y="5984717"/>
                  <a:pt x="7359030" y="6079349"/>
                </a:cubicBezTo>
                <a:cubicBezTo>
                  <a:pt x="7359030" y="6079349"/>
                  <a:pt x="7279838" y="6025030"/>
                  <a:pt x="7252186" y="6065341"/>
                </a:cubicBezTo>
                <a:cubicBezTo>
                  <a:pt x="7331378" y="6119660"/>
                  <a:pt x="7410568" y="6173980"/>
                  <a:pt x="7382920" y="6214292"/>
                </a:cubicBezTo>
                <a:cubicBezTo>
                  <a:pt x="7382920" y="6214292"/>
                  <a:pt x="7276078" y="6200285"/>
                  <a:pt x="7276078" y="6200285"/>
                </a:cubicBezTo>
                <a:cubicBezTo>
                  <a:pt x="7327616" y="6294916"/>
                  <a:pt x="7276078" y="6200285"/>
                  <a:pt x="7248426" y="6240598"/>
                </a:cubicBezTo>
                <a:cubicBezTo>
                  <a:pt x="7169236" y="6186280"/>
                  <a:pt x="7141584" y="6226591"/>
                  <a:pt x="7141584" y="6226591"/>
                </a:cubicBezTo>
                <a:cubicBezTo>
                  <a:pt x="7062394" y="6172273"/>
                  <a:pt x="7113932" y="6266904"/>
                  <a:pt x="7113932" y="6266904"/>
                </a:cubicBezTo>
                <a:cubicBezTo>
                  <a:pt x="7113932" y="6266904"/>
                  <a:pt x="7113932" y="6266904"/>
                  <a:pt x="7086280" y="6307216"/>
                </a:cubicBezTo>
                <a:cubicBezTo>
                  <a:pt x="7100108" y="6287060"/>
                  <a:pt x="7087222" y="6263401"/>
                  <a:pt x="7067426" y="6249822"/>
                </a:cubicBezTo>
                <a:lnTo>
                  <a:pt x="7050660" y="6244073"/>
                </a:lnTo>
                <a:lnTo>
                  <a:pt x="7060982" y="6237994"/>
                </a:lnTo>
                <a:cubicBezTo>
                  <a:pt x="7088164" y="6219589"/>
                  <a:pt x="7101990" y="6199433"/>
                  <a:pt x="7062394" y="6172273"/>
                </a:cubicBezTo>
                <a:cubicBezTo>
                  <a:pt x="7062394" y="6172273"/>
                  <a:pt x="7062394" y="6172273"/>
                  <a:pt x="7028986" y="6149359"/>
                </a:cubicBezTo>
                <a:lnTo>
                  <a:pt x="6985402" y="6119463"/>
                </a:lnTo>
                <a:lnTo>
                  <a:pt x="6983204" y="6117955"/>
                </a:lnTo>
                <a:cubicBezTo>
                  <a:pt x="6983204" y="6117955"/>
                  <a:pt x="7010852" y="6077643"/>
                  <a:pt x="7010852" y="6077643"/>
                </a:cubicBezTo>
                <a:cubicBezTo>
                  <a:pt x="6904012" y="6063636"/>
                  <a:pt x="6904012" y="6063636"/>
                  <a:pt x="6824818" y="6009319"/>
                </a:cubicBezTo>
                <a:cubicBezTo>
                  <a:pt x="6852470" y="5969006"/>
                  <a:pt x="6800932" y="5874376"/>
                  <a:pt x="6880122" y="5928695"/>
                </a:cubicBezTo>
                <a:cubicBezTo>
                  <a:pt x="6880122" y="5928695"/>
                  <a:pt x="6986964" y="5942700"/>
                  <a:pt x="6959312" y="5983011"/>
                </a:cubicBezTo>
                <a:cubicBezTo>
                  <a:pt x="6986964" y="5942700"/>
                  <a:pt x="7014616" y="5902388"/>
                  <a:pt x="7093806" y="5956707"/>
                </a:cubicBezTo>
                <a:cubicBezTo>
                  <a:pt x="7121458" y="5916394"/>
                  <a:pt x="7042264" y="5862075"/>
                  <a:pt x="7042264" y="5862075"/>
                </a:cubicBezTo>
                <a:cubicBezTo>
                  <a:pt x="7042264" y="5862075"/>
                  <a:pt x="7042264" y="5862075"/>
                  <a:pt x="6963072" y="5807756"/>
                </a:cubicBezTo>
                <a:cubicBezTo>
                  <a:pt x="6963072" y="5807756"/>
                  <a:pt x="6963072" y="5807756"/>
                  <a:pt x="6883886" y="5753440"/>
                </a:cubicBezTo>
                <a:cubicBezTo>
                  <a:pt x="6911536" y="5713129"/>
                  <a:pt x="6939186" y="5672816"/>
                  <a:pt x="6966838" y="5632504"/>
                </a:cubicBezTo>
                <a:cubicBezTo>
                  <a:pt x="6887646" y="5578185"/>
                  <a:pt x="6832344" y="5658810"/>
                  <a:pt x="6780802" y="5564179"/>
                </a:cubicBezTo>
                <a:cubicBezTo>
                  <a:pt x="6780802" y="5564179"/>
                  <a:pt x="6780802" y="5564179"/>
                  <a:pt x="6701612" y="5509860"/>
                </a:cubicBezTo>
                <a:cubicBezTo>
                  <a:pt x="6808452" y="5523866"/>
                  <a:pt x="6677724" y="5374918"/>
                  <a:pt x="6784562" y="5388923"/>
                </a:cubicBezTo>
                <a:cubicBezTo>
                  <a:pt x="6784562" y="5388923"/>
                  <a:pt x="6863754" y="5443242"/>
                  <a:pt x="6891404" y="5402930"/>
                </a:cubicBezTo>
                <a:cubicBezTo>
                  <a:pt x="6919058" y="5362618"/>
                  <a:pt x="6839866" y="5308300"/>
                  <a:pt x="6760676" y="5253982"/>
                </a:cubicBezTo>
                <a:cubicBezTo>
                  <a:pt x="6760676" y="5253982"/>
                  <a:pt x="6760676" y="5253982"/>
                  <a:pt x="6895166" y="5227675"/>
                </a:cubicBezTo>
                <a:cubicBezTo>
                  <a:pt x="6895166" y="5227675"/>
                  <a:pt x="6895166" y="5227675"/>
                  <a:pt x="6815978" y="5173357"/>
                </a:cubicBezTo>
                <a:cubicBezTo>
                  <a:pt x="6896108" y="5183861"/>
                  <a:pt x="6871594" y="5155932"/>
                  <a:pt x="6854332" y="5141313"/>
                </a:cubicBezTo>
                <a:lnTo>
                  <a:pt x="6844666" y="5133845"/>
                </a:lnTo>
                <a:lnTo>
                  <a:pt x="6844836" y="5134164"/>
                </a:lnTo>
                <a:cubicBezTo>
                  <a:pt x="6765526" y="5079763"/>
                  <a:pt x="6765526" y="5079763"/>
                  <a:pt x="6765526" y="5079763"/>
                </a:cubicBezTo>
                <a:cubicBezTo>
                  <a:pt x="6713863" y="4985050"/>
                  <a:pt x="6686213" y="5025361"/>
                  <a:pt x="6686213" y="5025361"/>
                </a:cubicBezTo>
                <a:cubicBezTo>
                  <a:pt x="6606900" y="4970959"/>
                  <a:pt x="6634549" y="4930649"/>
                  <a:pt x="6555237" y="4876245"/>
                </a:cubicBezTo>
                <a:cubicBezTo>
                  <a:pt x="6634549" y="4930649"/>
                  <a:pt x="6579251" y="5011268"/>
                  <a:pt x="6579251" y="5011268"/>
                </a:cubicBezTo>
                <a:cubicBezTo>
                  <a:pt x="6579251" y="5011268"/>
                  <a:pt x="6579251" y="5011268"/>
                  <a:pt x="6658564" y="5065671"/>
                </a:cubicBezTo>
                <a:cubicBezTo>
                  <a:pt x="6686213" y="5025361"/>
                  <a:pt x="6737878" y="5120073"/>
                  <a:pt x="6737878" y="5120073"/>
                </a:cubicBezTo>
                <a:cubicBezTo>
                  <a:pt x="6710227" y="5160384"/>
                  <a:pt x="6682579" y="5200695"/>
                  <a:pt x="6682579" y="5200695"/>
                </a:cubicBezTo>
                <a:cubicBezTo>
                  <a:pt x="6654929" y="5241004"/>
                  <a:pt x="6654929" y="5241004"/>
                  <a:pt x="6627279" y="5281315"/>
                </a:cubicBezTo>
                <a:cubicBezTo>
                  <a:pt x="6627279" y="5281315"/>
                  <a:pt x="6627279" y="5281315"/>
                  <a:pt x="6547966" y="5226912"/>
                </a:cubicBezTo>
                <a:cubicBezTo>
                  <a:pt x="6468652" y="5172510"/>
                  <a:pt x="6520315" y="5267224"/>
                  <a:pt x="6520315" y="5267224"/>
                </a:cubicBezTo>
                <a:cubicBezTo>
                  <a:pt x="6571980" y="5361935"/>
                  <a:pt x="6571980" y="5361935"/>
                  <a:pt x="6571980" y="5361935"/>
                </a:cubicBezTo>
                <a:cubicBezTo>
                  <a:pt x="6623641" y="5456647"/>
                  <a:pt x="6492667" y="5307533"/>
                  <a:pt x="6437367" y="5388155"/>
                </a:cubicBezTo>
                <a:cubicBezTo>
                  <a:pt x="6409718" y="5428465"/>
                  <a:pt x="6568343" y="5537267"/>
                  <a:pt x="6382068" y="5468776"/>
                </a:cubicBezTo>
                <a:cubicBezTo>
                  <a:pt x="6354419" y="5509085"/>
                  <a:pt x="6326769" y="5549396"/>
                  <a:pt x="6326769" y="5549396"/>
                </a:cubicBezTo>
                <a:cubicBezTo>
                  <a:pt x="6299121" y="5589707"/>
                  <a:pt x="6299121" y="5589707"/>
                  <a:pt x="6299121" y="5589707"/>
                </a:cubicBezTo>
                <a:cubicBezTo>
                  <a:pt x="6299121" y="5589707"/>
                  <a:pt x="6299121" y="5589707"/>
                  <a:pt x="6219806" y="5535304"/>
                </a:cubicBezTo>
                <a:cubicBezTo>
                  <a:pt x="6219806" y="5535304"/>
                  <a:pt x="6192157" y="5575615"/>
                  <a:pt x="6112843" y="5521213"/>
                </a:cubicBezTo>
                <a:cubicBezTo>
                  <a:pt x="6085194" y="5561523"/>
                  <a:pt x="6192157" y="5575615"/>
                  <a:pt x="6164508" y="5615924"/>
                </a:cubicBezTo>
                <a:cubicBezTo>
                  <a:pt x="6164508" y="5615924"/>
                  <a:pt x="6164508" y="5615924"/>
                  <a:pt x="6192157" y="5575615"/>
                </a:cubicBezTo>
                <a:cubicBezTo>
                  <a:pt x="6243822" y="5670326"/>
                  <a:pt x="6243822" y="5670326"/>
                  <a:pt x="6243822" y="5670326"/>
                </a:cubicBezTo>
                <a:cubicBezTo>
                  <a:pt x="6243822" y="5670326"/>
                  <a:pt x="6323134" y="5724729"/>
                  <a:pt x="6295485" y="5765040"/>
                </a:cubicBezTo>
                <a:cubicBezTo>
                  <a:pt x="6216171" y="5710639"/>
                  <a:pt x="6136858" y="5656235"/>
                  <a:pt x="6136858" y="5656235"/>
                </a:cubicBezTo>
                <a:cubicBezTo>
                  <a:pt x="6136858" y="5656235"/>
                  <a:pt x="6057544" y="5601834"/>
                  <a:pt x="6057544" y="5601834"/>
                </a:cubicBezTo>
                <a:cubicBezTo>
                  <a:pt x="6057544" y="5601834"/>
                  <a:pt x="5950581" y="5587742"/>
                  <a:pt x="6029894" y="5642143"/>
                </a:cubicBezTo>
                <a:cubicBezTo>
                  <a:pt x="6029894" y="5642143"/>
                  <a:pt x="6029894" y="5642143"/>
                  <a:pt x="6002244" y="5682455"/>
                </a:cubicBezTo>
                <a:cubicBezTo>
                  <a:pt x="6081558" y="5736858"/>
                  <a:pt x="6029894" y="5642143"/>
                  <a:pt x="6109208" y="5696547"/>
                </a:cubicBezTo>
                <a:cubicBezTo>
                  <a:pt x="6109208" y="5696547"/>
                  <a:pt x="6081558" y="5736858"/>
                  <a:pt x="6081558" y="5736858"/>
                </a:cubicBezTo>
                <a:cubicBezTo>
                  <a:pt x="6053910" y="5777166"/>
                  <a:pt x="6109208" y="5696547"/>
                  <a:pt x="6160871" y="5791260"/>
                </a:cubicBezTo>
                <a:cubicBezTo>
                  <a:pt x="6133223" y="5831569"/>
                  <a:pt x="6026259" y="5817478"/>
                  <a:pt x="5998610" y="5857788"/>
                </a:cubicBezTo>
                <a:cubicBezTo>
                  <a:pt x="5998610" y="5857788"/>
                  <a:pt x="5970960" y="5898098"/>
                  <a:pt x="5970960" y="5898098"/>
                </a:cubicBezTo>
                <a:cubicBezTo>
                  <a:pt x="5943311" y="5938408"/>
                  <a:pt x="5943311" y="5938408"/>
                  <a:pt x="5943311" y="5938408"/>
                </a:cubicBezTo>
                <a:cubicBezTo>
                  <a:pt x="6022625" y="5992810"/>
                  <a:pt x="6050274" y="5952500"/>
                  <a:pt x="6022625" y="5992810"/>
                </a:cubicBezTo>
                <a:cubicBezTo>
                  <a:pt x="5994974" y="6033122"/>
                  <a:pt x="5994974" y="6033122"/>
                  <a:pt x="5994974" y="6033122"/>
                </a:cubicBezTo>
                <a:cubicBezTo>
                  <a:pt x="5994974" y="6033122"/>
                  <a:pt x="5994974" y="6033122"/>
                  <a:pt x="5915661" y="5978720"/>
                </a:cubicBezTo>
                <a:cubicBezTo>
                  <a:pt x="5888012" y="6019029"/>
                  <a:pt x="5860362" y="6059340"/>
                  <a:pt x="5781048" y="6004937"/>
                </a:cubicBezTo>
                <a:cubicBezTo>
                  <a:pt x="5701735" y="5950535"/>
                  <a:pt x="5781048" y="6004937"/>
                  <a:pt x="5753399" y="6045248"/>
                </a:cubicBezTo>
                <a:cubicBezTo>
                  <a:pt x="5753399" y="6045248"/>
                  <a:pt x="5674085" y="5990845"/>
                  <a:pt x="5725751" y="6085557"/>
                </a:cubicBezTo>
                <a:cubicBezTo>
                  <a:pt x="5725751" y="6085557"/>
                  <a:pt x="5805064" y="6139960"/>
                  <a:pt x="5832713" y="6099651"/>
                </a:cubicBezTo>
                <a:cubicBezTo>
                  <a:pt x="5884377" y="6194363"/>
                  <a:pt x="5698101" y="6125869"/>
                  <a:pt x="5777414" y="6180271"/>
                </a:cubicBezTo>
                <a:cubicBezTo>
                  <a:pt x="5777414" y="6180271"/>
                  <a:pt x="5777414" y="6180271"/>
                  <a:pt x="5698101" y="6125869"/>
                </a:cubicBezTo>
                <a:cubicBezTo>
                  <a:pt x="5749764" y="6220582"/>
                  <a:pt x="5722115" y="6260891"/>
                  <a:pt x="5642802" y="6206489"/>
                </a:cubicBezTo>
                <a:cubicBezTo>
                  <a:pt x="5642802" y="6206489"/>
                  <a:pt x="5642802" y="6206489"/>
                  <a:pt x="5694465" y="6301202"/>
                </a:cubicBezTo>
                <a:cubicBezTo>
                  <a:pt x="5615151" y="6246799"/>
                  <a:pt x="5666815" y="6341513"/>
                  <a:pt x="5666815" y="6341513"/>
                </a:cubicBezTo>
                <a:cubicBezTo>
                  <a:pt x="5718481" y="6436225"/>
                  <a:pt x="5718481" y="6436225"/>
                  <a:pt x="5690830" y="6476535"/>
                </a:cubicBezTo>
                <a:cubicBezTo>
                  <a:pt x="5690830" y="6476535"/>
                  <a:pt x="5559852" y="6327420"/>
                  <a:pt x="5583867" y="6462444"/>
                </a:cubicBezTo>
                <a:cubicBezTo>
                  <a:pt x="5504553" y="6408042"/>
                  <a:pt x="5532204" y="6367731"/>
                  <a:pt x="5425239" y="6353639"/>
                </a:cubicBezTo>
                <a:cubicBezTo>
                  <a:pt x="5504553" y="6408042"/>
                  <a:pt x="5476904" y="6448353"/>
                  <a:pt x="5397590" y="6393950"/>
                </a:cubicBezTo>
                <a:cubicBezTo>
                  <a:pt x="5397590" y="6393950"/>
                  <a:pt x="5369941" y="6434260"/>
                  <a:pt x="5369941" y="6434260"/>
                </a:cubicBezTo>
                <a:cubicBezTo>
                  <a:pt x="5369941" y="6434260"/>
                  <a:pt x="5290627" y="6379857"/>
                  <a:pt x="5290627" y="6379857"/>
                </a:cubicBezTo>
                <a:cubicBezTo>
                  <a:pt x="5290627" y="6379857"/>
                  <a:pt x="5262978" y="6420169"/>
                  <a:pt x="5262978" y="6420169"/>
                </a:cubicBezTo>
                <a:cubicBezTo>
                  <a:pt x="5342292" y="6474571"/>
                  <a:pt x="5314642" y="6514882"/>
                  <a:pt x="5393954" y="6569283"/>
                </a:cubicBezTo>
                <a:cubicBezTo>
                  <a:pt x="5473269" y="6623686"/>
                  <a:pt x="5445619" y="6663996"/>
                  <a:pt x="5473269" y="6623686"/>
                </a:cubicBezTo>
                <a:cubicBezTo>
                  <a:pt x="5473269" y="6623686"/>
                  <a:pt x="5473269" y="6623686"/>
                  <a:pt x="5524933" y="6718398"/>
                </a:cubicBezTo>
                <a:cubicBezTo>
                  <a:pt x="5524933" y="6718398"/>
                  <a:pt x="5445619" y="6663996"/>
                  <a:pt x="5445619" y="6663996"/>
                </a:cubicBezTo>
                <a:cubicBezTo>
                  <a:pt x="5497283" y="6758709"/>
                  <a:pt x="5390320" y="6744617"/>
                  <a:pt x="5497283" y="6758709"/>
                </a:cubicBezTo>
                <a:cubicBezTo>
                  <a:pt x="5469633" y="6799019"/>
                  <a:pt x="5600608" y="6948132"/>
                  <a:pt x="5441984" y="6839329"/>
                </a:cubicBezTo>
                <a:cubicBezTo>
                  <a:pt x="5441984" y="6839329"/>
                  <a:pt x="5414335" y="6879640"/>
                  <a:pt x="5414335" y="6879640"/>
                </a:cubicBezTo>
                <a:cubicBezTo>
                  <a:pt x="5335021" y="6825237"/>
                  <a:pt x="5335021" y="6825237"/>
                  <a:pt x="5335021" y="6825237"/>
                </a:cubicBezTo>
                <a:cubicBezTo>
                  <a:pt x="5307371" y="6865549"/>
                  <a:pt x="5228057" y="6811146"/>
                  <a:pt x="5307371" y="6865549"/>
                </a:cubicBezTo>
                <a:cubicBezTo>
                  <a:pt x="5386684" y="6919951"/>
                  <a:pt x="5386684" y="6919951"/>
                  <a:pt x="5386684" y="6919951"/>
                </a:cubicBezTo>
                <a:cubicBezTo>
                  <a:pt x="5359036" y="6960260"/>
                  <a:pt x="5252072" y="6946169"/>
                  <a:pt x="5331386" y="7000571"/>
                </a:cubicBezTo>
                <a:cubicBezTo>
                  <a:pt x="5331386" y="7000571"/>
                  <a:pt x="5331386" y="7000571"/>
                  <a:pt x="5303736" y="7040882"/>
                </a:cubicBezTo>
                <a:cubicBezTo>
                  <a:pt x="5303736" y="7040882"/>
                  <a:pt x="5303736" y="7040882"/>
                  <a:pt x="5224423" y="6986480"/>
                </a:cubicBezTo>
                <a:cubicBezTo>
                  <a:pt x="5224423" y="6986480"/>
                  <a:pt x="5252072" y="6946169"/>
                  <a:pt x="5252072" y="6946169"/>
                </a:cubicBezTo>
                <a:cubicBezTo>
                  <a:pt x="5171849" y="6935599"/>
                  <a:pt x="5167349" y="6910284"/>
                  <a:pt x="5124986" y="6892341"/>
                </a:cubicBezTo>
                <a:lnTo>
                  <a:pt x="5095649" y="6885071"/>
                </a:lnTo>
                <a:lnTo>
                  <a:pt x="5088615" y="6868319"/>
                </a:lnTo>
                <a:cubicBezTo>
                  <a:pt x="5086307" y="6858401"/>
                  <a:pt x="5086533" y="6847441"/>
                  <a:pt x="5093445" y="6837364"/>
                </a:cubicBezTo>
                <a:cubicBezTo>
                  <a:pt x="5093445" y="6837364"/>
                  <a:pt x="5093445" y="6837364"/>
                  <a:pt x="5014132" y="6782962"/>
                </a:cubicBezTo>
                <a:cubicBezTo>
                  <a:pt x="4986482" y="6823273"/>
                  <a:pt x="5065795" y="6877675"/>
                  <a:pt x="5065795" y="6877675"/>
                </a:cubicBezTo>
                <a:cubicBezTo>
                  <a:pt x="5065795" y="6877675"/>
                  <a:pt x="4986482" y="6823273"/>
                  <a:pt x="5038146" y="6917985"/>
                </a:cubicBezTo>
                <a:cubicBezTo>
                  <a:pt x="5038146" y="6917985"/>
                  <a:pt x="5010498" y="6958295"/>
                  <a:pt x="5117461" y="6972387"/>
                </a:cubicBezTo>
                <a:cubicBezTo>
                  <a:pt x="5117461" y="6972387"/>
                  <a:pt x="5117461" y="6972387"/>
                  <a:pt x="5196773" y="7026789"/>
                </a:cubicBezTo>
                <a:cubicBezTo>
                  <a:pt x="5169124" y="7067100"/>
                  <a:pt x="5089811" y="7012698"/>
                  <a:pt x="5169124" y="7067100"/>
                </a:cubicBezTo>
                <a:cubicBezTo>
                  <a:pt x="5089811" y="7012698"/>
                  <a:pt x="5169124" y="7067100"/>
                  <a:pt x="5141474" y="7107411"/>
                </a:cubicBezTo>
                <a:cubicBezTo>
                  <a:pt x="5141474" y="7107411"/>
                  <a:pt x="5141474" y="7107411"/>
                  <a:pt x="5062161" y="7053009"/>
                </a:cubicBezTo>
                <a:cubicBezTo>
                  <a:pt x="5113825" y="7147721"/>
                  <a:pt x="5193138" y="7202123"/>
                  <a:pt x="5272452" y="7256525"/>
                </a:cubicBezTo>
                <a:cubicBezTo>
                  <a:pt x="5379412" y="7270616"/>
                  <a:pt x="5248437" y="7121502"/>
                  <a:pt x="5355401" y="7135593"/>
                </a:cubicBezTo>
                <a:cubicBezTo>
                  <a:pt x="5462360" y="7149685"/>
                  <a:pt x="5383049" y="7095284"/>
                  <a:pt x="5410699" y="7054974"/>
                </a:cubicBezTo>
                <a:cubicBezTo>
                  <a:pt x="5517660" y="7069063"/>
                  <a:pt x="5438349" y="7014662"/>
                  <a:pt x="5465998" y="6974352"/>
                </a:cubicBezTo>
                <a:cubicBezTo>
                  <a:pt x="5465998" y="6974352"/>
                  <a:pt x="5465998" y="6974352"/>
                  <a:pt x="5493648" y="6934042"/>
                </a:cubicBezTo>
                <a:cubicBezTo>
                  <a:pt x="5441984" y="6839329"/>
                  <a:pt x="5600608" y="6948132"/>
                  <a:pt x="5548946" y="6853422"/>
                </a:cubicBezTo>
                <a:cubicBezTo>
                  <a:pt x="5655907" y="6867511"/>
                  <a:pt x="5604246" y="6772800"/>
                  <a:pt x="5711206" y="6786891"/>
                </a:cubicBezTo>
                <a:cubicBezTo>
                  <a:pt x="5631895" y="6732490"/>
                  <a:pt x="5711206" y="6786891"/>
                  <a:pt x="5738856" y="6746580"/>
                </a:cubicBezTo>
                <a:cubicBezTo>
                  <a:pt x="5687195" y="6651869"/>
                  <a:pt x="5766505" y="6706270"/>
                  <a:pt x="5794155" y="6665960"/>
                </a:cubicBezTo>
                <a:cubicBezTo>
                  <a:pt x="5928769" y="6639741"/>
                  <a:pt x="5877104" y="6545027"/>
                  <a:pt x="5904753" y="6504718"/>
                </a:cubicBezTo>
                <a:cubicBezTo>
                  <a:pt x="5932403" y="6464407"/>
                  <a:pt x="5932403" y="6464407"/>
                  <a:pt x="6039367" y="6478499"/>
                </a:cubicBezTo>
                <a:cubicBezTo>
                  <a:pt x="6039367" y="6478499"/>
                  <a:pt x="6118679" y="6532901"/>
                  <a:pt x="6170344" y="6627614"/>
                </a:cubicBezTo>
                <a:cubicBezTo>
                  <a:pt x="6142693" y="6667925"/>
                  <a:pt x="6011716" y="6518809"/>
                  <a:pt x="6035732" y="6653832"/>
                </a:cubicBezTo>
                <a:cubicBezTo>
                  <a:pt x="6035732" y="6653832"/>
                  <a:pt x="6008081" y="6694142"/>
                  <a:pt x="6059744" y="6788856"/>
                </a:cubicBezTo>
                <a:cubicBezTo>
                  <a:pt x="6008081" y="6694142"/>
                  <a:pt x="5980431" y="6734454"/>
                  <a:pt x="5980431" y="6734454"/>
                </a:cubicBezTo>
                <a:cubicBezTo>
                  <a:pt x="5980431" y="6734454"/>
                  <a:pt x="5980431" y="6734454"/>
                  <a:pt x="6002226" y="6774409"/>
                </a:cubicBezTo>
                <a:lnTo>
                  <a:pt x="6031941" y="6828885"/>
                </a:lnTo>
                <a:lnTo>
                  <a:pt x="6031459" y="6827214"/>
                </a:lnTo>
                <a:cubicBezTo>
                  <a:pt x="6059129" y="6786873"/>
                  <a:pt x="6138633" y="6841405"/>
                  <a:pt x="6138633" y="6841405"/>
                </a:cubicBezTo>
                <a:cubicBezTo>
                  <a:pt x="6166305" y="6801063"/>
                  <a:pt x="6245811" y="6855597"/>
                  <a:pt x="6193977" y="6760720"/>
                </a:cubicBezTo>
                <a:cubicBezTo>
                  <a:pt x="6193977" y="6760720"/>
                  <a:pt x="6273484" y="6815255"/>
                  <a:pt x="6273484" y="6815255"/>
                </a:cubicBezTo>
                <a:lnTo>
                  <a:pt x="6235753" y="6780978"/>
                </a:lnTo>
                <a:lnTo>
                  <a:pt x="6244698" y="6785316"/>
                </a:lnTo>
                <a:cubicBezTo>
                  <a:pt x="6287318" y="6795084"/>
                  <a:pt x="6308072" y="6764828"/>
                  <a:pt x="6328826" y="6734572"/>
                </a:cubicBezTo>
                <a:cubicBezTo>
                  <a:pt x="6328826" y="6734572"/>
                  <a:pt x="6436001" y="6748762"/>
                  <a:pt x="6436001" y="6748762"/>
                </a:cubicBezTo>
                <a:cubicBezTo>
                  <a:pt x="6436001" y="6748762"/>
                  <a:pt x="6436001" y="6748762"/>
                  <a:pt x="6487833" y="6843638"/>
                </a:cubicBezTo>
                <a:cubicBezTo>
                  <a:pt x="6487833" y="6843638"/>
                  <a:pt x="6460163" y="6883978"/>
                  <a:pt x="6460163" y="6883978"/>
                </a:cubicBezTo>
                <a:cubicBezTo>
                  <a:pt x="6567339" y="6898172"/>
                  <a:pt x="6595011" y="6857830"/>
                  <a:pt x="6543177" y="6762952"/>
                </a:cubicBezTo>
                <a:cubicBezTo>
                  <a:pt x="6543177" y="6762952"/>
                  <a:pt x="6463673" y="6708419"/>
                  <a:pt x="6436001" y="6748762"/>
                </a:cubicBezTo>
                <a:cubicBezTo>
                  <a:pt x="6463673" y="6708419"/>
                  <a:pt x="6491343" y="6668078"/>
                  <a:pt x="6411840" y="6613545"/>
                </a:cubicBezTo>
                <a:cubicBezTo>
                  <a:pt x="6519015" y="6627736"/>
                  <a:pt x="6519015" y="6627736"/>
                  <a:pt x="6467182" y="6532859"/>
                </a:cubicBezTo>
                <a:cubicBezTo>
                  <a:pt x="6546686" y="6587394"/>
                  <a:pt x="6546686" y="6587394"/>
                  <a:pt x="6546686" y="6587394"/>
                </a:cubicBezTo>
                <a:cubicBezTo>
                  <a:pt x="6546686" y="6587394"/>
                  <a:pt x="6546686" y="6587394"/>
                  <a:pt x="6678025" y="6736803"/>
                </a:cubicBezTo>
                <a:cubicBezTo>
                  <a:pt x="6650354" y="6777146"/>
                  <a:pt x="6729858" y="6831679"/>
                  <a:pt x="6702188" y="6872020"/>
                </a:cubicBezTo>
                <a:cubicBezTo>
                  <a:pt x="6674515" y="6912363"/>
                  <a:pt x="6595011" y="6857830"/>
                  <a:pt x="6567339" y="6898172"/>
                </a:cubicBezTo>
                <a:cubicBezTo>
                  <a:pt x="6539669" y="6938513"/>
                  <a:pt x="6646845" y="6952705"/>
                  <a:pt x="6619174" y="6993047"/>
                </a:cubicBezTo>
                <a:cubicBezTo>
                  <a:pt x="6671009" y="7087924"/>
                  <a:pt x="6591501" y="7033389"/>
                  <a:pt x="6643336" y="7128266"/>
                </a:cubicBezTo>
                <a:cubicBezTo>
                  <a:pt x="6563831" y="7073732"/>
                  <a:pt x="6536158" y="7114074"/>
                  <a:pt x="6536158" y="7114074"/>
                </a:cubicBezTo>
                <a:cubicBezTo>
                  <a:pt x="6536158" y="7114074"/>
                  <a:pt x="6536158" y="7114074"/>
                  <a:pt x="6401312" y="7140224"/>
                </a:cubicBezTo>
                <a:cubicBezTo>
                  <a:pt x="6428984" y="7099882"/>
                  <a:pt x="6349477" y="7045348"/>
                  <a:pt x="6377149" y="7005006"/>
                </a:cubicBezTo>
                <a:cubicBezTo>
                  <a:pt x="6377149" y="7005006"/>
                  <a:pt x="6377149" y="7005006"/>
                  <a:pt x="6404820" y="6964664"/>
                </a:cubicBezTo>
                <a:cubicBezTo>
                  <a:pt x="6297644" y="6950474"/>
                  <a:pt x="6297644" y="6950474"/>
                  <a:pt x="6269974" y="6990815"/>
                </a:cubicBezTo>
                <a:cubicBezTo>
                  <a:pt x="6269974" y="6990815"/>
                  <a:pt x="6269974" y="6990815"/>
                  <a:pt x="6297644" y="6950474"/>
                </a:cubicBezTo>
                <a:cubicBezTo>
                  <a:pt x="6158509" y="6855039"/>
                  <a:pt x="6220489" y="6988389"/>
                  <a:pt x="6166359" y="7013710"/>
                </a:cubicBezTo>
                <a:lnTo>
                  <a:pt x="6139180" y="7016542"/>
                </a:lnTo>
                <a:lnTo>
                  <a:pt x="6196271" y="7024077"/>
                </a:lnTo>
                <a:cubicBezTo>
                  <a:pt x="6243126" y="7028718"/>
                  <a:pt x="6248256" y="7021239"/>
                  <a:pt x="6268779" y="6991320"/>
                </a:cubicBezTo>
                <a:cubicBezTo>
                  <a:pt x="6241416" y="7031211"/>
                  <a:pt x="6214053" y="7071103"/>
                  <a:pt x="6214053" y="7071103"/>
                </a:cubicBezTo>
                <a:cubicBezTo>
                  <a:pt x="6234575" y="7041184"/>
                  <a:pt x="6178943" y="7025024"/>
                  <a:pt x="6149848" y="7018814"/>
                </a:cubicBezTo>
                <a:lnTo>
                  <a:pt x="6138128" y="7016653"/>
                </a:lnTo>
                <a:lnTo>
                  <a:pt x="6135127" y="7016966"/>
                </a:lnTo>
                <a:lnTo>
                  <a:pt x="6136863" y="7018157"/>
                </a:lnTo>
                <a:cubicBezTo>
                  <a:pt x="6152301" y="7028747"/>
                  <a:pt x="6214053" y="7071103"/>
                  <a:pt x="6214053" y="7071103"/>
                </a:cubicBezTo>
                <a:cubicBezTo>
                  <a:pt x="6214053" y="7071103"/>
                  <a:pt x="6106032" y="7055673"/>
                  <a:pt x="6133397" y="7015780"/>
                </a:cubicBezTo>
                <a:lnTo>
                  <a:pt x="6135125" y="7016965"/>
                </a:lnTo>
                <a:lnTo>
                  <a:pt x="6133664" y="7015830"/>
                </a:lnTo>
                <a:lnTo>
                  <a:pt x="6133397" y="7015780"/>
                </a:lnTo>
                <a:lnTo>
                  <a:pt x="6133642" y="7015812"/>
                </a:lnTo>
                <a:lnTo>
                  <a:pt x="6083429" y="6976780"/>
                </a:lnTo>
                <a:lnTo>
                  <a:pt x="6091665" y="6994488"/>
                </a:lnTo>
                <a:cubicBezTo>
                  <a:pt x="6100560" y="7022588"/>
                  <a:pt x="6106036" y="7055675"/>
                  <a:pt x="6106036" y="7055675"/>
                </a:cubicBezTo>
                <a:cubicBezTo>
                  <a:pt x="6029410" y="7003116"/>
                  <a:pt x="6133399" y="7015781"/>
                  <a:pt x="6056773" y="6963223"/>
                </a:cubicBezTo>
                <a:lnTo>
                  <a:pt x="6066739" y="6961986"/>
                </a:lnTo>
                <a:lnTo>
                  <a:pt x="6049558" y="6941208"/>
                </a:lnTo>
                <a:cubicBezTo>
                  <a:pt x="6036858" y="6918767"/>
                  <a:pt x="6046701" y="6904695"/>
                  <a:pt x="6047162" y="6881551"/>
                </a:cubicBezTo>
                <a:lnTo>
                  <a:pt x="6032005" y="6829108"/>
                </a:lnTo>
                <a:lnTo>
                  <a:pt x="5998203" y="6806846"/>
                </a:lnTo>
                <a:cubicBezTo>
                  <a:pt x="5985753" y="6801085"/>
                  <a:pt x="6025184" y="6839244"/>
                  <a:pt x="6004447" y="6869476"/>
                </a:cubicBezTo>
                <a:cubicBezTo>
                  <a:pt x="5976797" y="6909788"/>
                  <a:pt x="5818169" y="6800983"/>
                  <a:pt x="5869834" y="6895696"/>
                </a:cubicBezTo>
                <a:cubicBezTo>
                  <a:pt x="5762872" y="6881603"/>
                  <a:pt x="5866197" y="7071030"/>
                  <a:pt x="5679923" y="7002535"/>
                </a:cubicBezTo>
                <a:cubicBezTo>
                  <a:pt x="5679923" y="7002535"/>
                  <a:pt x="5731585" y="7097248"/>
                  <a:pt x="5731585" y="7097248"/>
                </a:cubicBezTo>
                <a:cubicBezTo>
                  <a:pt x="5703935" y="7137558"/>
                  <a:pt x="5624622" y="7083156"/>
                  <a:pt x="5596973" y="7123465"/>
                </a:cubicBezTo>
                <a:cubicBezTo>
                  <a:pt x="5703935" y="7137558"/>
                  <a:pt x="5596973" y="7123465"/>
                  <a:pt x="5648638" y="7218178"/>
                </a:cubicBezTo>
                <a:cubicBezTo>
                  <a:pt x="5569325" y="7163776"/>
                  <a:pt x="5648638" y="7218178"/>
                  <a:pt x="5620988" y="7258490"/>
                </a:cubicBezTo>
                <a:cubicBezTo>
                  <a:pt x="5727950" y="7272581"/>
                  <a:pt x="5672651" y="7353201"/>
                  <a:pt x="5700300" y="7312892"/>
                </a:cubicBezTo>
                <a:cubicBezTo>
                  <a:pt x="5700300" y="7312892"/>
                  <a:pt x="5700300" y="7312892"/>
                  <a:pt x="5779614" y="7367294"/>
                </a:cubicBezTo>
                <a:cubicBezTo>
                  <a:pt x="5779614" y="7367294"/>
                  <a:pt x="5779614" y="7367294"/>
                  <a:pt x="5751965" y="7407604"/>
                </a:cubicBezTo>
                <a:cubicBezTo>
                  <a:pt x="5751965" y="7407604"/>
                  <a:pt x="5751965" y="7407604"/>
                  <a:pt x="5831278" y="7462006"/>
                </a:cubicBezTo>
                <a:cubicBezTo>
                  <a:pt x="5858928" y="7421697"/>
                  <a:pt x="5779614" y="7367294"/>
                  <a:pt x="5779614" y="7367294"/>
                </a:cubicBezTo>
                <a:cubicBezTo>
                  <a:pt x="5858928" y="7421697"/>
                  <a:pt x="5807264" y="7326984"/>
                  <a:pt x="5834914" y="7286672"/>
                </a:cubicBezTo>
                <a:cubicBezTo>
                  <a:pt x="5834914" y="7286672"/>
                  <a:pt x="5755601" y="7232270"/>
                  <a:pt x="5755601" y="7232270"/>
                </a:cubicBezTo>
                <a:cubicBezTo>
                  <a:pt x="5783250" y="7191960"/>
                  <a:pt x="5862563" y="7246363"/>
                  <a:pt x="5890212" y="7206051"/>
                </a:cubicBezTo>
                <a:cubicBezTo>
                  <a:pt x="5890212" y="7206051"/>
                  <a:pt x="5838549" y="7111339"/>
                  <a:pt x="5917863" y="7165741"/>
                </a:cubicBezTo>
                <a:cubicBezTo>
                  <a:pt x="5917863" y="7165741"/>
                  <a:pt x="5917863" y="7165741"/>
                  <a:pt x="5997176" y="7220144"/>
                </a:cubicBezTo>
                <a:cubicBezTo>
                  <a:pt x="5945511" y="7125432"/>
                  <a:pt x="6000811" y="7044810"/>
                  <a:pt x="6080124" y="7099213"/>
                </a:cubicBezTo>
                <a:cubicBezTo>
                  <a:pt x="6080124" y="7099213"/>
                  <a:pt x="6124736" y="7129813"/>
                  <a:pt x="6147043" y="7145113"/>
                </a:cubicBezTo>
                <a:lnTo>
                  <a:pt x="6158091" y="7152691"/>
                </a:lnTo>
                <a:lnTo>
                  <a:pt x="6159328" y="7150889"/>
                </a:lnTo>
                <a:lnTo>
                  <a:pt x="6163363" y="7153656"/>
                </a:lnTo>
                <a:lnTo>
                  <a:pt x="6161921" y="7155756"/>
                </a:lnTo>
                <a:lnTo>
                  <a:pt x="6159815" y="7154311"/>
                </a:lnTo>
                <a:lnTo>
                  <a:pt x="6182037" y="7195050"/>
                </a:lnTo>
                <a:cubicBezTo>
                  <a:pt x="6176172" y="7235484"/>
                  <a:pt x="6110141" y="7267992"/>
                  <a:pt x="6211099" y="7248326"/>
                </a:cubicBezTo>
                <a:cubicBezTo>
                  <a:pt x="6238749" y="7208015"/>
                  <a:pt x="6266397" y="7167706"/>
                  <a:pt x="6266397" y="7167706"/>
                </a:cubicBezTo>
                <a:cubicBezTo>
                  <a:pt x="6214734" y="7072993"/>
                  <a:pt x="6294047" y="7127395"/>
                  <a:pt x="6321697" y="7087084"/>
                </a:cubicBezTo>
                <a:cubicBezTo>
                  <a:pt x="6401012" y="7141486"/>
                  <a:pt x="6452675" y="7236200"/>
                  <a:pt x="6373362" y="7181798"/>
                </a:cubicBezTo>
                <a:cubicBezTo>
                  <a:pt x="6345712" y="7222108"/>
                  <a:pt x="6345712" y="7222108"/>
                  <a:pt x="6345712" y="7222108"/>
                </a:cubicBezTo>
                <a:cubicBezTo>
                  <a:pt x="6345712" y="7222108"/>
                  <a:pt x="6345712" y="7222108"/>
                  <a:pt x="6318062" y="7262418"/>
                </a:cubicBezTo>
                <a:cubicBezTo>
                  <a:pt x="6397375" y="7316820"/>
                  <a:pt x="6290412" y="7302728"/>
                  <a:pt x="6262762" y="7343040"/>
                </a:cubicBezTo>
                <a:cubicBezTo>
                  <a:pt x="6211099" y="7248326"/>
                  <a:pt x="6235114" y="7383349"/>
                  <a:pt x="6155800" y="7328946"/>
                </a:cubicBezTo>
                <a:cubicBezTo>
                  <a:pt x="6076487" y="7274544"/>
                  <a:pt x="6076487" y="7274544"/>
                  <a:pt x="6048837" y="7314855"/>
                </a:cubicBezTo>
                <a:cubicBezTo>
                  <a:pt x="6021187" y="7355166"/>
                  <a:pt x="6100500" y="7409568"/>
                  <a:pt x="6072851" y="7449877"/>
                </a:cubicBezTo>
                <a:cubicBezTo>
                  <a:pt x="6072851" y="7449877"/>
                  <a:pt x="6072851" y="7449877"/>
                  <a:pt x="6152165" y="7504280"/>
                </a:cubicBezTo>
                <a:cubicBezTo>
                  <a:pt x="6124515" y="7544591"/>
                  <a:pt x="6124515" y="7544591"/>
                  <a:pt x="6124515" y="7544591"/>
                </a:cubicBezTo>
                <a:cubicBezTo>
                  <a:pt x="6124515" y="7544591"/>
                  <a:pt x="6203828" y="7598993"/>
                  <a:pt x="6203828" y="7598993"/>
                </a:cubicBezTo>
                <a:cubicBezTo>
                  <a:pt x="6176179" y="7639305"/>
                  <a:pt x="6255493" y="7693707"/>
                  <a:pt x="6148531" y="7679613"/>
                </a:cubicBezTo>
                <a:cubicBezTo>
                  <a:pt x="6227843" y="7734017"/>
                  <a:pt x="6200193" y="7774327"/>
                  <a:pt x="6200193" y="7774327"/>
                </a:cubicBezTo>
                <a:cubicBezTo>
                  <a:pt x="6172543" y="7814637"/>
                  <a:pt x="6144894" y="7854947"/>
                  <a:pt x="6065582" y="7800545"/>
                </a:cubicBezTo>
                <a:cubicBezTo>
                  <a:pt x="6065582" y="7800545"/>
                  <a:pt x="6065582" y="7800545"/>
                  <a:pt x="5986268" y="7746143"/>
                </a:cubicBezTo>
                <a:cubicBezTo>
                  <a:pt x="5986268" y="7746143"/>
                  <a:pt x="5986268" y="7746143"/>
                  <a:pt x="5958619" y="7786454"/>
                </a:cubicBezTo>
                <a:cubicBezTo>
                  <a:pt x="5879304" y="7732051"/>
                  <a:pt x="5851655" y="7772361"/>
                  <a:pt x="5851655" y="7772361"/>
                </a:cubicBezTo>
                <a:cubicBezTo>
                  <a:pt x="5824005" y="7812672"/>
                  <a:pt x="5796355" y="7852984"/>
                  <a:pt x="5796355" y="7852984"/>
                </a:cubicBezTo>
                <a:cubicBezTo>
                  <a:pt x="5768706" y="7893292"/>
                  <a:pt x="5689392" y="7838891"/>
                  <a:pt x="5741056" y="7933604"/>
                </a:cubicBezTo>
                <a:cubicBezTo>
                  <a:pt x="5713406" y="7973915"/>
                  <a:pt x="5661743" y="7879202"/>
                  <a:pt x="5634093" y="7919512"/>
                </a:cubicBezTo>
                <a:cubicBezTo>
                  <a:pt x="5634093" y="7919512"/>
                  <a:pt x="5634093" y="7919512"/>
                  <a:pt x="5713406" y="7973915"/>
                </a:cubicBezTo>
                <a:cubicBezTo>
                  <a:pt x="5792721" y="8028317"/>
                  <a:pt x="5685757" y="8014224"/>
                  <a:pt x="5685757" y="8014224"/>
                </a:cubicBezTo>
                <a:cubicBezTo>
                  <a:pt x="5685757" y="8014224"/>
                  <a:pt x="5685757" y="8014224"/>
                  <a:pt x="5658107" y="8054534"/>
                </a:cubicBezTo>
                <a:cubicBezTo>
                  <a:pt x="5658107" y="8054534"/>
                  <a:pt x="5685757" y="8014224"/>
                  <a:pt x="5765071" y="8068627"/>
                </a:cubicBezTo>
                <a:cubicBezTo>
                  <a:pt x="5737421" y="8108937"/>
                  <a:pt x="5816734" y="8163339"/>
                  <a:pt x="5789085" y="8203649"/>
                </a:cubicBezTo>
                <a:cubicBezTo>
                  <a:pt x="5682122" y="8189558"/>
                  <a:pt x="5868399" y="8258052"/>
                  <a:pt x="5761436" y="8243960"/>
                </a:cubicBezTo>
                <a:cubicBezTo>
                  <a:pt x="5761436" y="8243960"/>
                  <a:pt x="5682122" y="8189558"/>
                  <a:pt x="5654473" y="8229868"/>
                </a:cubicBezTo>
                <a:cubicBezTo>
                  <a:pt x="5733787" y="8284271"/>
                  <a:pt x="5706136" y="8324581"/>
                  <a:pt x="5706136" y="8324581"/>
                </a:cubicBezTo>
                <a:cubicBezTo>
                  <a:pt x="5757800" y="8419294"/>
                  <a:pt x="5785449" y="8378984"/>
                  <a:pt x="5785449" y="8378984"/>
                </a:cubicBezTo>
                <a:cubicBezTo>
                  <a:pt x="5757800" y="8419294"/>
                  <a:pt x="5757800" y="8419294"/>
                  <a:pt x="5678488" y="8364891"/>
                </a:cubicBezTo>
                <a:cubicBezTo>
                  <a:pt x="5650838" y="8405203"/>
                  <a:pt x="5650838" y="8405203"/>
                  <a:pt x="5650838" y="8405203"/>
                </a:cubicBezTo>
                <a:cubicBezTo>
                  <a:pt x="5730151" y="8459605"/>
                  <a:pt x="5623187" y="8445513"/>
                  <a:pt x="5702502" y="8499915"/>
                </a:cubicBezTo>
                <a:cubicBezTo>
                  <a:pt x="5674852" y="8540225"/>
                  <a:pt x="5623187" y="8445513"/>
                  <a:pt x="5674852" y="8540225"/>
                </a:cubicBezTo>
                <a:cubicBezTo>
                  <a:pt x="5567890" y="8526133"/>
                  <a:pt x="5488575" y="8471731"/>
                  <a:pt x="5540241" y="8566443"/>
                </a:cubicBezTo>
                <a:cubicBezTo>
                  <a:pt x="5460926" y="8512040"/>
                  <a:pt x="5405627" y="8592662"/>
                  <a:pt x="5484940" y="8647064"/>
                </a:cubicBezTo>
                <a:cubicBezTo>
                  <a:pt x="5457290" y="8687375"/>
                  <a:pt x="5377978" y="8632972"/>
                  <a:pt x="5429640" y="8727686"/>
                </a:cubicBezTo>
                <a:cubicBezTo>
                  <a:pt x="5350327" y="8673284"/>
                  <a:pt x="5322678" y="8713593"/>
                  <a:pt x="5322678" y="8713593"/>
                </a:cubicBezTo>
                <a:cubicBezTo>
                  <a:pt x="5243365" y="8659191"/>
                  <a:pt x="5350327" y="8673284"/>
                  <a:pt x="5271014" y="8618881"/>
                </a:cubicBezTo>
                <a:cubicBezTo>
                  <a:pt x="5215716" y="8699502"/>
                  <a:pt x="5136402" y="8645098"/>
                  <a:pt x="5108752" y="8685408"/>
                </a:cubicBezTo>
                <a:cubicBezTo>
                  <a:pt x="5108752" y="8685408"/>
                  <a:pt x="5108752" y="8685408"/>
                  <a:pt x="5029442" y="8631007"/>
                </a:cubicBezTo>
                <a:cubicBezTo>
                  <a:pt x="5029442" y="8631007"/>
                  <a:pt x="4950128" y="8576606"/>
                  <a:pt x="4922479" y="8616917"/>
                </a:cubicBezTo>
                <a:cubicBezTo>
                  <a:pt x="4922479" y="8616917"/>
                  <a:pt x="4922479" y="8616917"/>
                  <a:pt x="4815516" y="8602824"/>
                </a:cubicBezTo>
                <a:cubicBezTo>
                  <a:pt x="4815516" y="8602824"/>
                  <a:pt x="4815516" y="8602824"/>
                  <a:pt x="4736201" y="8548423"/>
                </a:cubicBezTo>
                <a:cubicBezTo>
                  <a:pt x="4736201" y="8548423"/>
                  <a:pt x="4736201" y="8548423"/>
                  <a:pt x="4708552" y="8588734"/>
                </a:cubicBezTo>
                <a:cubicBezTo>
                  <a:pt x="4708552" y="8588734"/>
                  <a:pt x="4708552" y="8588734"/>
                  <a:pt x="4601589" y="8574641"/>
                </a:cubicBezTo>
                <a:cubicBezTo>
                  <a:pt x="4601589" y="8574641"/>
                  <a:pt x="4601589" y="8574641"/>
                  <a:pt x="4653252" y="8669353"/>
                </a:cubicBezTo>
                <a:cubicBezTo>
                  <a:pt x="4573940" y="8614952"/>
                  <a:pt x="4494627" y="8560549"/>
                  <a:pt x="4415315" y="8506149"/>
                </a:cubicBezTo>
                <a:cubicBezTo>
                  <a:pt x="4415315" y="8506149"/>
                  <a:pt x="4442965" y="8465837"/>
                  <a:pt x="4336002" y="8451747"/>
                </a:cubicBezTo>
                <a:cubicBezTo>
                  <a:pt x="4336002" y="8451747"/>
                  <a:pt x="4336002" y="8451747"/>
                  <a:pt x="4284338" y="8357034"/>
                </a:cubicBezTo>
                <a:cubicBezTo>
                  <a:pt x="4284338" y="8357034"/>
                  <a:pt x="4205024" y="8302631"/>
                  <a:pt x="4153361" y="8207920"/>
                </a:cubicBezTo>
                <a:cubicBezTo>
                  <a:pt x="4153361" y="8207920"/>
                  <a:pt x="4125712" y="8248230"/>
                  <a:pt x="4125712" y="8248230"/>
                </a:cubicBezTo>
                <a:cubicBezTo>
                  <a:pt x="4125712" y="8248230"/>
                  <a:pt x="4098061" y="8288540"/>
                  <a:pt x="4098061" y="8288540"/>
                </a:cubicBezTo>
                <a:cubicBezTo>
                  <a:pt x="4070412" y="8328849"/>
                  <a:pt x="4018749" y="8234138"/>
                  <a:pt x="3991099" y="8274448"/>
                </a:cubicBezTo>
                <a:cubicBezTo>
                  <a:pt x="3911788" y="8220047"/>
                  <a:pt x="3963450" y="8314758"/>
                  <a:pt x="3884138" y="8260357"/>
                </a:cubicBezTo>
                <a:cubicBezTo>
                  <a:pt x="3884138" y="8260357"/>
                  <a:pt x="3884138" y="8260357"/>
                  <a:pt x="3935799" y="8355068"/>
                </a:cubicBezTo>
                <a:cubicBezTo>
                  <a:pt x="3935799" y="8355068"/>
                  <a:pt x="3856488" y="8300668"/>
                  <a:pt x="3856488" y="8300668"/>
                </a:cubicBezTo>
                <a:cubicBezTo>
                  <a:pt x="3777175" y="8246266"/>
                  <a:pt x="3777175" y="8246266"/>
                  <a:pt x="3777175" y="8246266"/>
                </a:cubicBezTo>
                <a:cubicBezTo>
                  <a:pt x="3856488" y="8300668"/>
                  <a:pt x="3721876" y="8326886"/>
                  <a:pt x="3828839" y="8340978"/>
                </a:cubicBezTo>
                <a:cubicBezTo>
                  <a:pt x="3801190" y="8381288"/>
                  <a:pt x="3801190" y="8381288"/>
                  <a:pt x="3773540" y="8421599"/>
                </a:cubicBezTo>
                <a:cubicBezTo>
                  <a:pt x="3880501" y="8435689"/>
                  <a:pt x="3880501" y="8435689"/>
                  <a:pt x="3880501" y="8435689"/>
                </a:cubicBezTo>
                <a:cubicBezTo>
                  <a:pt x="3773540" y="8421599"/>
                  <a:pt x="3932164" y="8530401"/>
                  <a:pt x="3825201" y="8516308"/>
                </a:cubicBezTo>
                <a:cubicBezTo>
                  <a:pt x="3773540" y="8421599"/>
                  <a:pt x="3718241" y="8502219"/>
                  <a:pt x="3718241" y="8502219"/>
                </a:cubicBezTo>
                <a:cubicBezTo>
                  <a:pt x="3718241" y="8502219"/>
                  <a:pt x="3718241" y="8502219"/>
                  <a:pt x="3797552" y="8556619"/>
                </a:cubicBezTo>
                <a:cubicBezTo>
                  <a:pt x="3718241" y="8502219"/>
                  <a:pt x="3690591" y="8542530"/>
                  <a:pt x="3662941" y="8582841"/>
                </a:cubicBezTo>
                <a:cubicBezTo>
                  <a:pt x="3583628" y="8528439"/>
                  <a:pt x="3686954" y="8717861"/>
                  <a:pt x="3607643" y="8663461"/>
                </a:cubicBezTo>
                <a:cubicBezTo>
                  <a:pt x="3607643" y="8663461"/>
                  <a:pt x="3607643" y="8663461"/>
                  <a:pt x="3555978" y="8568749"/>
                </a:cubicBezTo>
                <a:cubicBezTo>
                  <a:pt x="3528329" y="8609059"/>
                  <a:pt x="3500679" y="8649370"/>
                  <a:pt x="3393718" y="8635276"/>
                </a:cubicBezTo>
                <a:cubicBezTo>
                  <a:pt x="3314403" y="8580876"/>
                  <a:pt x="3366067" y="8675588"/>
                  <a:pt x="3366067" y="8675588"/>
                </a:cubicBezTo>
                <a:cubicBezTo>
                  <a:pt x="3366067" y="8675588"/>
                  <a:pt x="3366067" y="8675588"/>
                  <a:pt x="3338418" y="8715899"/>
                </a:cubicBezTo>
                <a:cubicBezTo>
                  <a:pt x="3286754" y="8621186"/>
                  <a:pt x="3310767" y="8756210"/>
                  <a:pt x="3259104" y="8661496"/>
                </a:cubicBezTo>
                <a:cubicBezTo>
                  <a:pt x="3231454" y="8701806"/>
                  <a:pt x="3152140" y="8647405"/>
                  <a:pt x="3096842" y="8728026"/>
                </a:cubicBezTo>
                <a:cubicBezTo>
                  <a:pt x="3045178" y="8633312"/>
                  <a:pt x="2938218" y="8619222"/>
                  <a:pt x="2965866" y="8578911"/>
                </a:cubicBezTo>
                <a:cubicBezTo>
                  <a:pt x="2858904" y="8564819"/>
                  <a:pt x="2831254" y="8605131"/>
                  <a:pt x="2803605" y="8645440"/>
                </a:cubicBezTo>
                <a:cubicBezTo>
                  <a:pt x="2775955" y="8685751"/>
                  <a:pt x="2696643" y="8631350"/>
                  <a:pt x="2696643" y="8631350"/>
                </a:cubicBezTo>
                <a:cubicBezTo>
                  <a:pt x="2617329" y="8576947"/>
                  <a:pt x="2617329" y="8576947"/>
                  <a:pt x="2617329" y="8576947"/>
                </a:cubicBezTo>
                <a:cubicBezTo>
                  <a:pt x="2538016" y="8522544"/>
                  <a:pt x="2538016" y="8522544"/>
                  <a:pt x="2510366" y="8562855"/>
                </a:cubicBezTo>
                <a:cubicBezTo>
                  <a:pt x="2510366" y="8562855"/>
                  <a:pt x="2482716" y="8603165"/>
                  <a:pt x="2482716" y="8603165"/>
                </a:cubicBezTo>
                <a:cubicBezTo>
                  <a:pt x="2482716" y="8603165"/>
                  <a:pt x="2403403" y="8548761"/>
                  <a:pt x="2403403" y="8548761"/>
                </a:cubicBezTo>
                <a:cubicBezTo>
                  <a:pt x="2403403" y="8548761"/>
                  <a:pt x="2324092" y="8494362"/>
                  <a:pt x="2296443" y="8534673"/>
                </a:cubicBezTo>
                <a:cubicBezTo>
                  <a:pt x="2296443" y="8534673"/>
                  <a:pt x="2296443" y="8534673"/>
                  <a:pt x="2268792" y="8574983"/>
                </a:cubicBezTo>
                <a:cubicBezTo>
                  <a:pt x="2296443" y="8534673"/>
                  <a:pt x="2217128" y="8480270"/>
                  <a:pt x="2217128" y="8480270"/>
                </a:cubicBezTo>
                <a:cubicBezTo>
                  <a:pt x="2217128" y="8480270"/>
                  <a:pt x="2217128" y="8480270"/>
                  <a:pt x="2189479" y="8520582"/>
                </a:cubicBezTo>
                <a:cubicBezTo>
                  <a:pt x="2161830" y="8560889"/>
                  <a:pt x="2165465" y="8385556"/>
                  <a:pt x="2110165" y="8466178"/>
                </a:cubicBezTo>
                <a:cubicBezTo>
                  <a:pt x="2110165" y="8466178"/>
                  <a:pt x="2030852" y="8411776"/>
                  <a:pt x="2058502" y="8371466"/>
                </a:cubicBezTo>
                <a:cubicBezTo>
                  <a:pt x="2030852" y="8411776"/>
                  <a:pt x="2030852" y="8411776"/>
                  <a:pt x="1951539" y="8357374"/>
                </a:cubicBezTo>
                <a:cubicBezTo>
                  <a:pt x="1951539" y="8357374"/>
                  <a:pt x="1951539" y="8357374"/>
                  <a:pt x="1872225" y="8302972"/>
                </a:cubicBezTo>
                <a:cubicBezTo>
                  <a:pt x="1872225" y="8302972"/>
                  <a:pt x="1844576" y="8343282"/>
                  <a:pt x="1844576" y="8343282"/>
                </a:cubicBezTo>
                <a:cubicBezTo>
                  <a:pt x="1844576" y="8343282"/>
                  <a:pt x="1844576" y="8343282"/>
                  <a:pt x="1923890" y="8397684"/>
                </a:cubicBezTo>
                <a:cubicBezTo>
                  <a:pt x="1923890" y="8397684"/>
                  <a:pt x="1923890" y="8397684"/>
                  <a:pt x="1816927" y="8383592"/>
                </a:cubicBezTo>
                <a:cubicBezTo>
                  <a:pt x="1765265" y="8288881"/>
                  <a:pt x="1844576" y="8343282"/>
                  <a:pt x="1765265" y="8288881"/>
                </a:cubicBezTo>
                <a:cubicBezTo>
                  <a:pt x="1765265" y="8288881"/>
                  <a:pt x="1765265" y="8288881"/>
                  <a:pt x="1737616" y="8329192"/>
                </a:cubicBezTo>
                <a:cubicBezTo>
                  <a:pt x="1658302" y="8274789"/>
                  <a:pt x="1658302" y="8274789"/>
                  <a:pt x="1685952" y="8234479"/>
                </a:cubicBezTo>
                <a:cubicBezTo>
                  <a:pt x="1658302" y="8274789"/>
                  <a:pt x="1578988" y="8220387"/>
                  <a:pt x="1578988" y="8220387"/>
                </a:cubicBezTo>
                <a:cubicBezTo>
                  <a:pt x="1578988" y="8220387"/>
                  <a:pt x="1658302" y="8274789"/>
                  <a:pt x="1606638" y="8180076"/>
                </a:cubicBezTo>
                <a:cubicBezTo>
                  <a:pt x="1606638" y="8180076"/>
                  <a:pt x="1606638" y="8180076"/>
                  <a:pt x="1578988" y="8220387"/>
                </a:cubicBezTo>
                <a:cubicBezTo>
                  <a:pt x="1578988" y="8220387"/>
                  <a:pt x="1578988" y="8220387"/>
                  <a:pt x="1499675" y="8165984"/>
                </a:cubicBezTo>
                <a:cubicBezTo>
                  <a:pt x="1499675" y="8165984"/>
                  <a:pt x="1499675" y="8165984"/>
                  <a:pt x="1527325" y="8125673"/>
                </a:cubicBezTo>
                <a:cubicBezTo>
                  <a:pt x="1475660" y="8030962"/>
                  <a:pt x="1420362" y="8111582"/>
                  <a:pt x="1448011" y="8071271"/>
                </a:cubicBezTo>
                <a:cubicBezTo>
                  <a:pt x="1448011" y="8071271"/>
                  <a:pt x="1448011" y="8071271"/>
                  <a:pt x="1475660" y="8030962"/>
                </a:cubicBezTo>
                <a:cubicBezTo>
                  <a:pt x="1423997" y="7936248"/>
                  <a:pt x="1368698" y="8016869"/>
                  <a:pt x="1317036" y="7922159"/>
                </a:cubicBezTo>
                <a:cubicBezTo>
                  <a:pt x="1265372" y="7827445"/>
                  <a:pt x="1289387" y="7962469"/>
                  <a:pt x="1210073" y="7908066"/>
                </a:cubicBezTo>
                <a:cubicBezTo>
                  <a:pt x="1210073" y="7908066"/>
                  <a:pt x="1210073" y="7908066"/>
                  <a:pt x="1130760" y="7853664"/>
                </a:cubicBezTo>
                <a:cubicBezTo>
                  <a:pt x="1130760" y="7853664"/>
                  <a:pt x="1158410" y="7813354"/>
                  <a:pt x="1158410" y="7813354"/>
                </a:cubicBezTo>
                <a:cubicBezTo>
                  <a:pt x="1158410" y="7813354"/>
                  <a:pt x="1158410" y="7813354"/>
                  <a:pt x="1161865" y="7808315"/>
                </a:cubicBezTo>
                <a:lnTo>
                  <a:pt x="1182603" y="7778082"/>
                </a:lnTo>
                <a:lnTo>
                  <a:pt x="1186059" y="7773044"/>
                </a:lnTo>
                <a:cubicBezTo>
                  <a:pt x="1186059" y="7773044"/>
                  <a:pt x="1186059" y="7773044"/>
                  <a:pt x="1079095" y="7758952"/>
                </a:cubicBezTo>
                <a:cubicBezTo>
                  <a:pt x="1106745" y="7718641"/>
                  <a:pt x="1106745" y="7718641"/>
                  <a:pt x="1106745" y="7718641"/>
                </a:cubicBezTo>
                <a:cubicBezTo>
                  <a:pt x="1106745" y="7718641"/>
                  <a:pt x="1106745" y="7718641"/>
                  <a:pt x="1096833" y="7711842"/>
                </a:cubicBezTo>
                <a:cubicBezTo>
                  <a:pt x="1091874" y="7708441"/>
                  <a:pt x="1084440" y="7703340"/>
                  <a:pt x="1073287" y="7695690"/>
                </a:cubicBezTo>
                <a:lnTo>
                  <a:pt x="1060894" y="7687190"/>
                </a:lnTo>
                <a:cubicBezTo>
                  <a:pt x="1027432" y="7664239"/>
                  <a:pt x="1027432" y="7664239"/>
                  <a:pt x="1027432" y="7664239"/>
                </a:cubicBezTo>
                <a:cubicBezTo>
                  <a:pt x="1027432" y="7664239"/>
                  <a:pt x="948119" y="7609837"/>
                  <a:pt x="948119" y="7609837"/>
                </a:cubicBezTo>
                <a:cubicBezTo>
                  <a:pt x="868807" y="7555435"/>
                  <a:pt x="948119" y="7609837"/>
                  <a:pt x="868807" y="7555435"/>
                </a:cubicBezTo>
                <a:cubicBezTo>
                  <a:pt x="896459" y="7515125"/>
                  <a:pt x="896459" y="7515125"/>
                  <a:pt x="896459" y="7515125"/>
                </a:cubicBezTo>
                <a:cubicBezTo>
                  <a:pt x="789494" y="7501034"/>
                  <a:pt x="817145" y="7460722"/>
                  <a:pt x="737831" y="7406320"/>
                </a:cubicBezTo>
                <a:cubicBezTo>
                  <a:pt x="737831" y="7406320"/>
                  <a:pt x="710182" y="7446631"/>
                  <a:pt x="710182" y="7446631"/>
                </a:cubicBezTo>
                <a:cubicBezTo>
                  <a:pt x="630867" y="7392229"/>
                  <a:pt x="737831" y="7406320"/>
                  <a:pt x="658517" y="7351919"/>
                </a:cubicBezTo>
                <a:cubicBezTo>
                  <a:pt x="658517" y="7351919"/>
                  <a:pt x="579203" y="7297516"/>
                  <a:pt x="551554" y="7337827"/>
                </a:cubicBezTo>
                <a:cubicBezTo>
                  <a:pt x="579203" y="7297516"/>
                  <a:pt x="551554" y="7337827"/>
                  <a:pt x="579203" y="7297516"/>
                </a:cubicBezTo>
                <a:cubicBezTo>
                  <a:pt x="499891" y="7243113"/>
                  <a:pt x="420580" y="7188712"/>
                  <a:pt x="448228" y="7148403"/>
                </a:cubicBezTo>
                <a:cubicBezTo>
                  <a:pt x="368915" y="7094001"/>
                  <a:pt x="531178" y="7027472"/>
                  <a:pt x="344901" y="6958977"/>
                </a:cubicBezTo>
                <a:cubicBezTo>
                  <a:pt x="344901" y="6958977"/>
                  <a:pt x="317253" y="6999288"/>
                  <a:pt x="265587" y="6904575"/>
                </a:cubicBezTo>
                <a:cubicBezTo>
                  <a:pt x="237937" y="6944885"/>
                  <a:pt x="237937" y="6944885"/>
                  <a:pt x="130974" y="6930794"/>
                </a:cubicBezTo>
                <a:cubicBezTo>
                  <a:pt x="79312" y="6836081"/>
                  <a:pt x="79312" y="6836081"/>
                  <a:pt x="0" y="6781679"/>
                </a:cubicBezTo>
                <a:cubicBezTo>
                  <a:pt x="0" y="6781679"/>
                  <a:pt x="0" y="6781679"/>
                  <a:pt x="3456" y="6776641"/>
                </a:cubicBezTo>
                <a:lnTo>
                  <a:pt x="17280" y="6756486"/>
                </a:lnTo>
                <a:lnTo>
                  <a:pt x="27650" y="6741369"/>
                </a:lnTo>
                <a:cubicBezTo>
                  <a:pt x="27650" y="6741369"/>
                  <a:pt x="27650" y="6741369"/>
                  <a:pt x="55298" y="6701060"/>
                </a:cubicBezTo>
                <a:cubicBezTo>
                  <a:pt x="55298" y="6701060"/>
                  <a:pt x="55298" y="6701060"/>
                  <a:pt x="82948" y="6660749"/>
                </a:cubicBezTo>
                <a:cubicBezTo>
                  <a:pt x="82948" y="6660749"/>
                  <a:pt x="82948" y="6660749"/>
                  <a:pt x="31286" y="6566035"/>
                </a:cubicBezTo>
                <a:cubicBezTo>
                  <a:pt x="31286" y="6566035"/>
                  <a:pt x="58933" y="6525727"/>
                  <a:pt x="58933" y="6525727"/>
                </a:cubicBezTo>
                <a:cubicBezTo>
                  <a:pt x="165897" y="6539817"/>
                  <a:pt x="58933" y="6525727"/>
                  <a:pt x="86584" y="6485415"/>
                </a:cubicBezTo>
                <a:cubicBezTo>
                  <a:pt x="86584" y="6485415"/>
                  <a:pt x="86584" y="6485415"/>
                  <a:pt x="114233" y="6445105"/>
                </a:cubicBezTo>
                <a:cubicBezTo>
                  <a:pt x="114233" y="6445105"/>
                  <a:pt x="114233" y="6445105"/>
                  <a:pt x="221196" y="6459196"/>
                </a:cubicBezTo>
                <a:cubicBezTo>
                  <a:pt x="221196" y="6459196"/>
                  <a:pt x="141884" y="6404793"/>
                  <a:pt x="141884" y="6404793"/>
                </a:cubicBezTo>
                <a:cubicBezTo>
                  <a:pt x="221196" y="6459196"/>
                  <a:pt x="248845" y="6418886"/>
                  <a:pt x="300507" y="6513597"/>
                </a:cubicBezTo>
                <a:cubicBezTo>
                  <a:pt x="248845" y="6418886"/>
                  <a:pt x="248845" y="6418886"/>
                  <a:pt x="248845" y="6418886"/>
                </a:cubicBezTo>
                <a:cubicBezTo>
                  <a:pt x="276495" y="6378576"/>
                  <a:pt x="276495" y="6378576"/>
                  <a:pt x="304144" y="6338266"/>
                </a:cubicBezTo>
                <a:cubicBezTo>
                  <a:pt x="331795" y="6297955"/>
                  <a:pt x="383455" y="6392667"/>
                  <a:pt x="411105" y="6352356"/>
                </a:cubicBezTo>
                <a:cubicBezTo>
                  <a:pt x="411105" y="6352356"/>
                  <a:pt x="411105" y="6352356"/>
                  <a:pt x="331795" y="6297955"/>
                </a:cubicBezTo>
                <a:cubicBezTo>
                  <a:pt x="411105" y="6352356"/>
                  <a:pt x="411105" y="6352356"/>
                  <a:pt x="438755" y="6312045"/>
                </a:cubicBezTo>
                <a:cubicBezTo>
                  <a:pt x="466406" y="6271734"/>
                  <a:pt x="545718" y="6326136"/>
                  <a:pt x="545718" y="6326136"/>
                </a:cubicBezTo>
                <a:cubicBezTo>
                  <a:pt x="625032" y="6380539"/>
                  <a:pt x="601018" y="6245516"/>
                  <a:pt x="601018" y="6245516"/>
                </a:cubicBezTo>
                <a:cubicBezTo>
                  <a:pt x="680331" y="6299919"/>
                  <a:pt x="656317" y="6164897"/>
                  <a:pt x="735630" y="6219298"/>
                </a:cubicBezTo>
                <a:cubicBezTo>
                  <a:pt x="735630" y="6219298"/>
                  <a:pt x="735630" y="6219298"/>
                  <a:pt x="814942" y="6273701"/>
                </a:cubicBezTo>
                <a:cubicBezTo>
                  <a:pt x="814942" y="6273701"/>
                  <a:pt x="814942" y="6273701"/>
                  <a:pt x="842592" y="6233389"/>
                </a:cubicBezTo>
                <a:cubicBezTo>
                  <a:pt x="842592" y="6233389"/>
                  <a:pt x="842592" y="6233389"/>
                  <a:pt x="870242" y="6193079"/>
                </a:cubicBezTo>
                <a:cubicBezTo>
                  <a:pt x="870242" y="6193079"/>
                  <a:pt x="870242" y="6193079"/>
                  <a:pt x="949555" y="6247481"/>
                </a:cubicBezTo>
                <a:cubicBezTo>
                  <a:pt x="977205" y="6207171"/>
                  <a:pt x="897893" y="6152768"/>
                  <a:pt x="897893" y="6152768"/>
                </a:cubicBezTo>
                <a:cubicBezTo>
                  <a:pt x="897893" y="6152768"/>
                  <a:pt x="897893" y="6152768"/>
                  <a:pt x="925541" y="6112459"/>
                </a:cubicBezTo>
                <a:cubicBezTo>
                  <a:pt x="925541" y="6112459"/>
                  <a:pt x="953191" y="6072147"/>
                  <a:pt x="953191" y="6072147"/>
                </a:cubicBezTo>
                <a:cubicBezTo>
                  <a:pt x="953191" y="6072147"/>
                  <a:pt x="953191" y="6072147"/>
                  <a:pt x="980840" y="6031838"/>
                </a:cubicBezTo>
                <a:cubicBezTo>
                  <a:pt x="1008490" y="5991528"/>
                  <a:pt x="1087804" y="6045930"/>
                  <a:pt x="1115453" y="6005619"/>
                </a:cubicBezTo>
                <a:cubicBezTo>
                  <a:pt x="1115453" y="6005619"/>
                  <a:pt x="1143103" y="5965308"/>
                  <a:pt x="1143103" y="5965308"/>
                </a:cubicBezTo>
                <a:cubicBezTo>
                  <a:pt x="1222416" y="6019710"/>
                  <a:pt x="1250065" y="5979400"/>
                  <a:pt x="1250065" y="5979400"/>
                </a:cubicBezTo>
                <a:cubicBezTo>
                  <a:pt x="1250065" y="5979400"/>
                  <a:pt x="1277716" y="5939090"/>
                  <a:pt x="1277716" y="5939090"/>
                </a:cubicBezTo>
                <a:cubicBezTo>
                  <a:pt x="1277716" y="5939090"/>
                  <a:pt x="1305364" y="5898780"/>
                  <a:pt x="1305364" y="5898780"/>
                </a:cubicBezTo>
                <a:cubicBezTo>
                  <a:pt x="1305364" y="5898780"/>
                  <a:pt x="1305364" y="5898780"/>
                  <a:pt x="1384675" y="5953181"/>
                </a:cubicBezTo>
                <a:cubicBezTo>
                  <a:pt x="1412326" y="5912871"/>
                  <a:pt x="1360663" y="5818160"/>
                  <a:pt x="1439974" y="5872559"/>
                </a:cubicBezTo>
                <a:cubicBezTo>
                  <a:pt x="1439974" y="5872559"/>
                  <a:pt x="1439974" y="5872559"/>
                  <a:pt x="1412326" y="5912871"/>
                </a:cubicBezTo>
                <a:cubicBezTo>
                  <a:pt x="1439974" y="5872559"/>
                  <a:pt x="1519288" y="5926962"/>
                  <a:pt x="1546937" y="5886651"/>
                </a:cubicBezTo>
                <a:cubicBezTo>
                  <a:pt x="1467624" y="5832249"/>
                  <a:pt x="1467624" y="5832249"/>
                  <a:pt x="1495274" y="5791937"/>
                </a:cubicBezTo>
                <a:cubicBezTo>
                  <a:pt x="1495274" y="5791937"/>
                  <a:pt x="1522923" y="5751628"/>
                  <a:pt x="1602236" y="5806031"/>
                </a:cubicBezTo>
                <a:cubicBezTo>
                  <a:pt x="1602236" y="5806031"/>
                  <a:pt x="1602236" y="5806031"/>
                  <a:pt x="1629886" y="5765719"/>
                </a:cubicBezTo>
                <a:cubicBezTo>
                  <a:pt x="1629886" y="5765719"/>
                  <a:pt x="1629886" y="5765719"/>
                  <a:pt x="1709200" y="5820123"/>
                </a:cubicBezTo>
                <a:cubicBezTo>
                  <a:pt x="1709200" y="5820123"/>
                  <a:pt x="1736848" y="5779812"/>
                  <a:pt x="1736848" y="5779812"/>
                </a:cubicBezTo>
                <a:cubicBezTo>
                  <a:pt x="1736848" y="5779812"/>
                  <a:pt x="1657535" y="5725410"/>
                  <a:pt x="1685185" y="5685101"/>
                </a:cubicBezTo>
                <a:cubicBezTo>
                  <a:pt x="1712836" y="5644789"/>
                  <a:pt x="1740485" y="5604479"/>
                  <a:pt x="1740485" y="5604479"/>
                </a:cubicBezTo>
                <a:cubicBezTo>
                  <a:pt x="1768134" y="5564168"/>
                  <a:pt x="1768134" y="5564168"/>
                  <a:pt x="1768134" y="5564168"/>
                </a:cubicBezTo>
                <a:cubicBezTo>
                  <a:pt x="1768134" y="5564168"/>
                  <a:pt x="1875097" y="5578261"/>
                  <a:pt x="1875097" y="5578261"/>
                </a:cubicBezTo>
                <a:cubicBezTo>
                  <a:pt x="1847448" y="5618571"/>
                  <a:pt x="1847448" y="5618571"/>
                  <a:pt x="1847448" y="5618571"/>
                </a:cubicBezTo>
                <a:cubicBezTo>
                  <a:pt x="1926760" y="5672973"/>
                  <a:pt x="1926760" y="5672973"/>
                  <a:pt x="1875097" y="5578261"/>
                </a:cubicBezTo>
                <a:cubicBezTo>
                  <a:pt x="1875097" y="5578261"/>
                  <a:pt x="1902747" y="5537949"/>
                  <a:pt x="1851082" y="5443237"/>
                </a:cubicBezTo>
                <a:cubicBezTo>
                  <a:pt x="1930395" y="5497640"/>
                  <a:pt x="1878732" y="5402926"/>
                  <a:pt x="1906381" y="5362616"/>
                </a:cubicBezTo>
                <a:cubicBezTo>
                  <a:pt x="1906381" y="5362616"/>
                  <a:pt x="1878732" y="5402926"/>
                  <a:pt x="1878732" y="5402926"/>
                </a:cubicBezTo>
                <a:cubicBezTo>
                  <a:pt x="1906381" y="5362616"/>
                  <a:pt x="1827067" y="5308215"/>
                  <a:pt x="1827067" y="5308215"/>
                </a:cubicBezTo>
                <a:cubicBezTo>
                  <a:pt x="1854717" y="5267904"/>
                  <a:pt x="1934031" y="5322305"/>
                  <a:pt x="1934031" y="5322305"/>
                </a:cubicBezTo>
                <a:cubicBezTo>
                  <a:pt x="1934031" y="5322305"/>
                  <a:pt x="1961680" y="5281996"/>
                  <a:pt x="2068643" y="5296088"/>
                </a:cubicBezTo>
                <a:cubicBezTo>
                  <a:pt x="2147956" y="5350490"/>
                  <a:pt x="2120308" y="5390800"/>
                  <a:pt x="2147956" y="5350490"/>
                </a:cubicBezTo>
                <a:cubicBezTo>
                  <a:pt x="2147956" y="5350490"/>
                  <a:pt x="2175606" y="5310178"/>
                  <a:pt x="2175606" y="5310178"/>
                </a:cubicBezTo>
                <a:cubicBezTo>
                  <a:pt x="2123942" y="5215466"/>
                  <a:pt x="2230906" y="5229558"/>
                  <a:pt x="2179242" y="5134844"/>
                </a:cubicBezTo>
                <a:cubicBezTo>
                  <a:pt x="2258557" y="5189246"/>
                  <a:pt x="2286205" y="5148937"/>
                  <a:pt x="2286205" y="5148937"/>
                </a:cubicBezTo>
                <a:cubicBezTo>
                  <a:pt x="2286205" y="5148937"/>
                  <a:pt x="2313854" y="5108626"/>
                  <a:pt x="2234541" y="5054225"/>
                </a:cubicBezTo>
                <a:cubicBezTo>
                  <a:pt x="2234541" y="5054225"/>
                  <a:pt x="2262193" y="5013913"/>
                  <a:pt x="2289840" y="4973604"/>
                </a:cubicBezTo>
                <a:cubicBezTo>
                  <a:pt x="2289840" y="4973604"/>
                  <a:pt x="2296752" y="4963526"/>
                  <a:pt x="2300210" y="4958486"/>
                </a:cubicBezTo>
                <a:lnTo>
                  <a:pt x="2314033" y="4938331"/>
                </a:lnTo>
                <a:cubicBezTo>
                  <a:pt x="2317491" y="4933292"/>
                  <a:pt x="2317491" y="4933292"/>
                  <a:pt x="2317491" y="4933292"/>
                </a:cubicBezTo>
                <a:cubicBezTo>
                  <a:pt x="2265826" y="4838579"/>
                  <a:pt x="2345139" y="4892981"/>
                  <a:pt x="2293475" y="4798269"/>
                </a:cubicBezTo>
                <a:cubicBezTo>
                  <a:pt x="2293475" y="4798269"/>
                  <a:pt x="2400438" y="4812361"/>
                  <a:pt x="2321125" y="4757958"/>
                </a:cubicBezTo>
                <a:cubicBezTo>
                  <a:pt x="2321125" y="4757958"/>
                  <a:pt x="2321125" y="4757958"/>
                  <a:pt x="2507401" y="4826452"/>
                </a:cubicBezTo>
                <a:cubicBezTo>
                  <a:pt x="2507401" y="4826452"/>
                  <a:pt x="2507401" y="4826452"/>
                  <a:pt x="2614364" y="4840546"/>
                </a:cubicBezTo>
                <a:cubicBezTo>
                  <a:pt x="2614364" y="4840546"/>
                  <a:pt x="2669663" y="4759925"/>
                  <a:pt x="2697312" y="4719616"/>
                </a:cubicBezTo>
                <a:cubicBezTo>
                  <a:pt x="2697312" y="4719616"/>
                  <a:pt x="2697312" y="4719616"/>
                  <a:pt x="2617999" y="4665213"/>
                </a:cubicBezTo>
                <a:cubicBezTo>
                  <a:pt x="2617999" y="4665213"/>
                  <a:pt x="2566335" y="4570499"/>
                  <a:pt x="2645649" y="4624901"/>
                </a:cubicBezTo>
                <a:cubicBezTo>
                  <a:pt x="2645649" y="4624901"/>
                  <a:pt x="2673298" y="4584590"/>
                  <a:pt x="2673298" y="4584590"/>
                </a:cubicBezTo>
                <a:cubicBezTo>
                  <a:pt x="2673298" y="4584590"/>
                  <a:pt x="2593985" y="4530188"/>
                  <a:pt x="2700947" y="4544280"/>
                </a:cubicBezTo>
                <a:cubicBezTo>
                  <a:pt x="2621634" y="4489878"/>
                  <a:pt x="2728597" y="4503970"/>
                  <a:pt x="2728597" y="4503970"/>
                </a:cubicBezTo>
                <a:cubicBezTo>
                  <a:pt x="2728597" y="4503970"/>
                  <a:pt x="2807911" y="4558373"/>
                  <a:pt x="2807911" y="4558373"/>
                </a:cubicBezTo>
                <a:cubicBezTo>
                  <a:pt x="2835561" y="4518062"/>
                  <a:pt x="2835561" y="4518062"/>
                  <a:pt x="2863210" y="4477750"/>
                </a:cubicBezTo>
                <a:cubicBezTo>
                  <a:pt x="2863210" y="4477750"/>
                  <a:pt x="2942524" y="4532153"/>
                  <a:pt x="2970173" y="4491843"/>
                </a:cubicBezTo>
                <a:cubicBezTo>
                  <a:pt x="3077134" y="4505933"/>
                  <a:pt x="2946159" y="4356820"/>
                  <a:pt x="3025474" y="4411222"/>
                </a:cubicBezTo>
                <a:cubicBezTo>
                  <a:pt x="3053121" y="4370913"/>
                  <a:pt x="3053121" y="4370913"/>
                  <a:pt x="3053121" y="4370913"/>
                </a:cubicBezTo>
                <a:cubicBezTo>
                  <a:pt x="3160082" y="4385003"/>
                  <a:pt x="3080772" y="4330601"/>
                  <a:pt x="3080772" y="4330601"/>
                </a:cubicBezTo>
                <a:cubicBezTo>
                  <a:pt x="3080772" y="4330601"/>
                  <a:pt x="3080772" y="4330601"/>
                  <a:pt x="3187732" y="4344691"/>
                </a:cubicBezTo>
                <a:cubicBezTo>
                  <a:pt x="3215381" y="4304382"/>
                  <a:pt x="3215381" y="4304382"/>
                  <a:pt x="3243031" y="4264071"/>
                </a:cubicBezTo>
                <a:cubicBezTo>
                  <a:pt x="3163720" y="4209670"/>
                  <a:pt x="3270681" y="4223760"/>
                  <a:pt x="3191370" y="4169359"/>
                </a:cubicBezTo>
                <a:cubicBezTo>
                  <a:pt x="3112056" y="4114958"/>
                  <a:pt x="3219020" y="4129051"/>
                  <a:pt x="3246668" y="4088740"/>
                </a:cubicBezTo>
                <a:cubicBezTo>
                  <a:pt x="3246668" y="4088740"/>
                  <a:pt x="3298330" y="4183451"/>
                  <a:pt x="3325979" y="4143140"/>
                </a:cubicBezTo>
                <a:cubicBezTo>
                  <a:pt x="3325979" y="4143140"/>
                  <a:pt x="3325979" y="4143140"/>
                  <a:pt x="3353629" y="4102830"/>
                </a:cubicBezTo>
                <a:cubicBezTo>
                  <a:pt x="3353629" y="4102830"/>
                  <a:pt x="3274319" y="4048428"/>
                  <a:pt x="3274319" y="4048428"/>
                </a:cubicBezTo>
                <a:cubicBezTo>
                  <a:pt x="3274319" y="4048428"/>
                  <a:pt x="3274319" y="4048428"/>
                  <a:pt x="3301967" y="4008119"/>
                </a:cubicBezTo>
                <a:cubicBezTo>
                  <a:pt x="3301967" y="4008119"/>
                  <a:pt x="3301967" y="4008119"/>
                  <a:pt x="3381278" y="4062520"/>
                </a:cubicBezTo>
                <a:cubicBezTo>
                  <a:pt x="3381278" y="4062520"/>
                  <a:pt x="3301967" y="4008119"/>
                  <a:pt x="3329618" y="3967808"/>
                </a:cubicBezTo>
                <a:cubicBezTo>
                  <a:pt x="3408928" y="4022208"/>
                  <a:pt x="3408928" y="4022208"/>
                  <a:pt x="3408928" y="4022208"/>
                </a:cubicBezTo>
                <a:cubicBezTo>
                  <a:pt x="3436578" y="3981898"/>
                  <a:pt x="3436578" y="3981898"/>
                  <a:pt x="3436578" y="3981898"/>
                </a:cubicBezTo>
                <a:cubicBezTo>
                  <a:pt x="3357267" y="3927497"/>
                  <a:pt x="3357267" y="3927497"/>
                  <a:pt x="3329618" y="3967808"/>
                </a:cubicBezTo>
                <a:cubicBezTo>
                  <a:pt x="3357267" y="3927497"/>
                  <a:pt x="3357267" y="3927497"/>
                  <a:pt x="3277953" y="3873095"/>
                </a:cubicBezTo>
                <a:cubicBezTo>
                  <a:pt x="3277953" y="3873095"/>
                  <a:pt x="3277953" y="3873095"/>
                  <a:pt x="3357267" y="3927497"/>
                </a:cubicBezTo>
                <a:cubicBezTo>
                  <a:pt x="3357267" y="3927497"/>
                  <a:pt x="3357267" y="3927497"/>
                  <a:pt x="3305602" y="3832786"/>
                </a:cubicBezTo>
                <a:cubicBezTo>
                  <a:pt x="3305602" y="3832786"/>
                  <a:pt x="3305602" y="3832786"/>
                  <a:pt x="3384916" y="3887187"/>
                </a:cubicBezTo>
                <a:cubicBezTo>
                  <a:pt x="3333253" y="3792474"/>
                  <a:pt x="3333253" y="3792474"/>
                  <a:pt x="3360902" y="3752164"/>
                </a:cubicBezTo>
                <a:cubicBezTo>
                  <a:pt x="3360902" y="3752164"/>
                  <a:pt x="3388553" y="3711852"/>
                  <a:pt x="3467865" y="3766256"/>
                </a:cubicBezTo>
                <a:cubicBezTo>
                  <a:pt x="3574825" y="3780346"/>
                  <a:pt x="3574825" y="3780346"/>
                  <a:pt x="3495514" y="3725946"/>
                </a:cubicBezTo>
                <a:cubicBezTo>
                  <a:pt x="3495514" y="3725946"/>
                  <a:pt x="3495514" y="3725946"/>
                  <a:pt x="3574825" y="3780346"/>
                </a:cubicBezTo>
                <a:cubicBezTo>
                  <a:pt x="3602476" y="3740035"/>
                  <a:pt x="3523164" y="3685635"/>
                  <a:pt x="3550814" y="3645324"/>
                </a:cubicBezTo>
                <a:cubicBezTo>
                  <a:pt x="3630125" y="3699724"/>
                  <a:pt x="3499149" y="3550612"/>
                  <a:pt x="3578463" y="3605014"/>
                </a:cubicBezTo>
                <a:cubicBezTo>
                  <a:pt x="3578463" y="3605014"/>
                  <a:pt x="3578463" y="3605014"/>
                  <a:pt x="3657774" y="3659415"/>
                </a:cubicBezTo>
                <a:cubicBezTo>
                  <a:pt x="3685423" y="3619105"/>
                  <a:pt x="3764737" y="3673506"/>
                  <a:pt x="3685423" y="3619105"/>
                </a:cubicBezTo>
                <a:cubicBezTo>
                  <a:pt x="3764737" y="3673506"/>
                  <a:pt x="3685423" y="3619105"/>
                  <a:pt x="3713074" y="3578793"/>
                </a:cubicBezTo>
                <a:cubicBezTo>
                  <a:pt x="3713074" y="3578793"/>
                  <a:pt x="3740722" y="3538484"/>
                  <a:pt x="3740722" y="3538484"/>
                </a:cubicBezTo>
                <a:cubicBezTo>
                  <a:pt x="3689061" y="3443773"/>
                  <a:pt x="3875335" y="3512264"/>
                  <a:pt x="3796022" y="3457862"/>
                </a:cubicBezTo>
                <a:cubicBezTo>
                  <a:pt x="3744360" y="3363153"/>
                  <a:pt x="3744360" y="3363153"/>
                  <a:pt x="3744360" y="3363153"/>
                </a:cubicBezTo>
                <a:cubicBezTo>
                  <a:pt x="3851322" y="3377242"/>
                  <a:pt x="3799660" y="3282530"/>
                  <a:pt x="3906620" y="3296621"/>
                </a:cubicBezTo>
                <a:cubicBezTo>
                  <a:pt x="3934269" y="3256311"/>
                  <a:pt x="3906620" y="3296621"/>
                  <a:pt x="3934269" y="3256311"/>
                </a:cubicBezTo>
                <a:cubicBezTo>
                  <a:pt x="3961919" y="3216000"/>
                  <a:pt x="3961919" y="3216000"/>
                  <a:pt x="3910257" y="3121290"/>
                </a:cubicBezTo>
                <a:lnTo>
                  <a:pt x="3921409" y="3128939"/>
                </a:lnTo>
                <a:lnTo>
                  <a:pt x="3939997" y="3141690"/>
                </a:lnTo>
                <a:lnTo>
                  <a:pt x="3943717" y="3144240"/>
                </a:lnTo>
                <a:lnTo>
                  <a:pt x="3956109" y="3152740"/>
                </a:lnTo>
                <a:cubicBezTo>
                  <a:pt x="3989568" y="3175690"/>
                  <a:pt x="3989568" y="3175690"/>
                  <a:pt x="3989568" y="3175690"/>
                </a:cubicBezTo>
                <a:cubicBezTo>
                  <a:pt x="4017218" y="3135379"/>
                  <a:pt x="3937908" y="3080979"/>
                  <a:pt x="3937908" y="3080979"/>
                </a:cubicBezTo>
                <a:cubicBezTo>
                  <a:pt x="3937908" y="3080979"/>
                  <a:pt x="3937908" y="3080979"/>
                  <a:pt x="3965557" y="3040669"/>
                </a:cubicBezTo>
                <a:lnTo>
                  <a:pt x="3989079" y="3043767"/>
                </a:lnTo>
                <a:lnTo>
                  <a:pt x="3996267" y="3044714"/>
                </a:lnTo>
                <a:cubicBezTo>
                  <a:pt x="4018202" y="3047603"/>
                  <a:pt x="4015696" y="3047274"/>
                  <a:pt x="4005668" y="3045952"/>
                </a:cubicBezTo>
                <a:lnTo>
                  <a:pt x="3989079" y="3043767"/>
                </a:lnTo>
                <a:lnTo>
                  <a:pt x="3980599" y="3042649"/>
                </a:lnTo>
                <a:cubicBezTo>
                  <a:pt x="3972242" y="3041549"/>
                  <a:pt x="3965557" y="3040669"/>
                  <a:pt x="3965557" y="3040669"/>
                </a:cubicBezTo>
                <a:cubicBezTo>
                  <a:pt x="3993207" y="3000357"/>
                  <a:pt x="3993207" y="3000357"/>
                  <a:pt x="3993207" y="3000357"/>
                </a:cubicBezTo>
                <a:cubicBezTo>
                  <a:pt x="3993207" y="3000357"/>
                  <a:pt x="3993207" y="3000357"/>
                  <a:pt x="4020855" y="2960048"/>
                </a:cubicBezTo>
                <a:cubicBezTo>
                  <a:pt x="4020855" y="2960048"/>
                  <a:pt x="4048507" y="2919737"/>
                  <a:pt x="4048507" y="2919737"/>
                </a:cubicBezTo>
                <a:cubicBezTo>
                  <a:pt x="4048507" y="2919737"/>
                  <a:pt x="4048507" y="2919737"/>
                  <a:pt x="4127817" y="2974138"/>
                </a:cubicBezTo>
                <a:cubicBezTo>
                  <a:pt x="4076155" y="2879426"/>
                  <a:pt x="4155466" y="2933827"/>
                  <a:pt x="4103804" y="2839117"/>
                </a:cubicBezTo>
                <a:cubicBezTo>
                  <a:pt x="4103804" y="2839117"/>
                  <a:pt x="4024491" y="2784714"/>
                  <a:pt x="3972828" y="2690001"/>
                </a:cubicBezTo>
                <a:cubicBezTo>
                  <a:pt x="3972828" y="2690001"/>
                  <a:pt x="3972828" y="2690001"/>
                  <a:pt x="4000478" y="2649690"/>
                </a:cubicBezTo>
                <a:cubicBezTo>
                  <a:pt x="4000478" y="2649690"/>
                  <a:pt x="4052140" y="2744403"/>
                  <a:pt x="4079791" y="2704093"/>
                </a:cubicBezTo>
                <a:cubicBezTo>
                  <a:pt x="4107440" y="2663783"/>
                  <a:pt x="4028126" y="2609381"/>
                  <a:pt x="4107440" y="2663783"/>
                </a:cubicBezTo>
                <a:cubicBezTo>
                  <a:pt x="4107440" y="2663783"/>
                  <a:pt x="4107440" y="2663783"/>
                  <a:pt x="4159104" y="2758495"/>
                </a:cubicBezTo>
                <a:cubicBezTo>
                  <a:pt x="4186753" y="2718185"/>
                  <a:pt x="4293713" y="2732276"/>
                  <a:pt x="4242052" y="2637564"/>
                </a:cubicBezTo>
                <a:cubicBezTo>
                  <a:pt x="4269701" y="2597255"/>
                  <a:pt x="4269701" y="2597255"/>
                  <a:pt x="4269701" y="2597255"/>
                </a:cubicBezTo>
                <a:cubicBezTo>
                  <a:pt x="4269701" y="2597255"/>
                  <a:pt x="4297351" y="2556944"/>
                  <a:pt x="4325001" y="2516633"/>
                </a:cubicBezTo>
                <a:cubicBezTo>
                  <a:pt x="4325001" y="2516633"/>
                  <a:pt x="4325001" y="2516633"/>
                  <a:pt x="4404312" y="2571033"/>
                </a:cubicBezTo>
                <a:cubicBezTo>
                  <a:pt x="4325001" y="2516633"/>
                  <a:pt x="4404312" y="2571033"/>
                  <a:pt x="4431961" y="2530723"/>
                </a:cubicBezTo>
                <a:cubicBezTo>
                  <a:pt x="4431961" y="2530723"/>
                  <a:pt x="4459611" y="2490413"/>
                  <a:pt x="4459611" y="2490413"/>
                </a:cubicBezTo>
                <a:cubicBezTo>
                  <a:pt x="4439783" y="2476812"/>
                  <a:pt x="4424911" y="2466611"/>
                  <a:pt x="4413760" y="2458962"/>
                </a:cubicBezTo>
                <a:lnTo>
                  <a:pt x="4410040" y="2456411"/>
                </a:lnTo>
                <a:cubicBezTo>
                  <a:pt x="4405084" y="2453012"/>
                  <a:pt x="4397648" y="2447911"/>
                  <a:pt x="4391453" y="2443662"/>
                </a:cubicBezTo>
                <a:lnTo>
                  <a:pt x="4390212" y="2442811"/>
                </a:lnTo>
                <a:cubicBezTo>
                  <a:pt x="4380300" y="2436012"/>
                  <a:pt x="4380300" y="2436012"/>
                  <a:pt x="4380300" y="2436012"/>
                </a:cubicBezTo>
                <a:cubicBezTo>
                  <a:pt x="4380300" y="2436012"/>
                  <a:pt x="4380300" y="2436012"/>
                  <a:pt x="4487260" y="2450103"/>
                </a:cubicBezTo>
                <a:cubicBezTo>
                  <a:pt x="4407949" y="2395701"/>
                  <a:pt x="4407949" y="2395701"/>
                  <a:pt x="4435598" y="2355392"/>
                </a:cubicBezTo>
                <a:cubicBezTo>
                  <a:pt x="4514909" y="2409793"/>
                  <a:pt x="4514909" y="2409793"/>
                  <a:pt x="4542559" y="2369481"/>
                </a:cubicBezTo>
                <a:cubicBezTo>
                  <a:pt x="4542559" y="2369481"/>
                  <a:pt x="4542559" y="2369481"/>
                  <a:pt x="4463249" y="2315081"/>
                </a:cubicBezTo>
                <a:cubicBezTo>
                  <a:pt x="4463249" y="2315081"/>
                  <a:pt x="4463249" y="2315081"/>
                  <a:pt x="4490898" y="2274770"/>
                </a:cubicBezTo>
                <a:cubicBezTo>
                  <a:pt x="4463249" y="2315081"/>
                  <a:pt x="4490898" y="2274770"/>
                  <a:pt x="4411585" y="2220368"/>
                </a:cubicBezTo>
                <a:cubicBezTo>
                  <a:pt x="4490898" y="2274770"/>
                  <a:pt x="4439234" y="2180057"/>
                  <a:pt x="4439234" y="2180057"/>
                </a:cubicBezTo>
                <a:cubicBezTo>
                  <a:pt x="4518549" y="2234459"/>
                  <a:pt x="4518549" y="2234459"/>
                  <a:pt x="4518549" y="2234459"/>
                </a:cubicBezTo>
                <a:cubicBezTo>
                  <a:pt x="4518549" y="2234459"/>
                  <a:pt x="4518549" y="2234459"/>
                  <a:pt x="4466884" y="2139748"/>
                </a:cubicBezTo>
                <a:cubicBezTo>
                  <a:pt x="4466884" y="2139748"/>
                  <a:pt x="4466884" y="2139748"/>
                  <a:pt x="4546197" y="2194150"/>
                </a:cubicBezTo>
                <a:cubicBezTo>
                  <a:pt x="4466884" y="2139748"/>
                  <a:pt x="4573847" y="2153838"/>
                  <a:pt x="4522183" y="2059127"/>
                </a:cubicBezTo>
                <a:cubicBezTo>
                  <a:pt x="4522183" y="2059127"/>
                  <a:pt x="4522183" y="2059127"/>
                  <a:pt x="4601497" y="2113528"/>
                </a:cubicBezTo>
                <a:cubicBezTo>
                  <a:pt x="4601497" y="2113528"/>
                  <a:pt x="4601497" y="2113528"/>
                  <a:pt x="4604953" y="2108490"/>
                </a:cubicBezTo>
                <a:lnTo>
                  <a:pt x="4618672" y="2088489"/>
                </a:lnTo>
                <a:lnTo>
                  <a:pt x="4621207" y="2084792"/>
                </a:lnTo>
                <a:cubicBezTo>
                  <a:pt x="4623098" y="2082036"/>
                  <a:pt x="4625689" y="2078258"/>
                  <a:pt x="4629146" y="2073219"/>
                </a:cubicBezTo>
                <a:cubicBezTo>
                  <a:pt x="4629146" y="2073219"/>
                  <a:pt x="4629146" y="2073219"/>
                  <a:pt x="4549834" y="2018817"/>
                </a:cubicBezTo>
                <a:cubicBezTo>
                  <a:pt x="4549834" y="2018817"/>
                  <a:pt x="4629146" y="2073219"/>
                  <a:pt x="4577482" y="1978505"/>
                </a:cubicBezTo>
                <a:cubicBezTo>
                  <a:pt x="4577482" y="1978505"/>
                  <a:pt x="4605132" y="1938195"/>
                  <a:pt x="4605132" y="1938195"/>
                </a:cubicBezTo>
                <a:cubicBezTo>
                  <a:pt x="4605132" y="1938195"/>
                  <a:pt x="4605132" y="1938195"/>
                  <a:pt x="4632780" y="1897885"/>
                </a:cubicBezTo>
                <a:cubicBezTo>
                  <a:pt x="4660430" y="1857574"/>
                  <a:pt x="4581118" y="1803172"/>
                  <a:pt x="4608767" y="1762862"/>
                </a:cubicBezTo>
                <a:cubicBezTo>
                  <a:pt x="4688081" y="1817264"/>
                  <a:pt x="4636417" y="1722550"/>
                  <a:pt x="4636417" y="1722550"/>
                </a:cubicBezTo>
                <a:cubicBezTo>
                  <a:pt x="4664065" y="1682241"/>
                  <a:pt x="4743379" y="1736643"/>
                  <a:pt x="4664065" y="1682241"/>
                </a:cubicBezTo>
                <a:lnTo>
                  <a:pt x="4654150" y="1675440"/>
                </a:lnTo>
                <a:lnTo>
                  <a:pt x="4651673" y="1673741"/>
                </a:lnTo>
                <a:lnTo>
                  <a:pt x="4630606" y="1659292"/>
                </a:lnTo>
                <a:lnTo>
                  <a:pt x="4624410" y="1655041"/>
                </a:lnTo>
                <a:lnTo>
                  <a:pt x="4618211" y="1650789"/>
                </a:lnTo>
                <a:lnTo>
                  <a:pt x="4597146" y="1636339"/>
                </a:lnTo>
                <a:lnTo>
                  <a:pt x="4594667" y="1634640"/>
                </a:lnTo>
                <a:cubicBezTo>
                  <a:pt x="4584752" y="1627838"/>
                  <a:pt x="4584752" y="1627838"/>
                  <a:pt x="4584752" y="1627838"/>
                </a:cubicBezTo>
                <a:cubicBezTo>
                  <a:pt x="4691715" y="1641930"/>
                  <a:pt x="4691715" y="1641930"/>
                  <a:pt x="4612402" y="1587528"/>
                </a:cubicBezTo>
                <a:cubicBezTo>
                  <a:pt x="4640052" y="1547218"/>
                  <a:pt x="4719365" y="1601620"/>
                  <a:pt x="4667703" y="1506908"/>
                </a:cubicBezTo>
                <a:cubicBezTo>
                  <a:pt x="4560738" y="1492815"/>
                  <a:pt x="4588387" y="1452505"/>
                  <a:pt x="4509074" y="1398102"/>
                </a:cubicBezTo>
                <a:cubicBezTo>
                  <a:pt x="4588387" y="1452505"/>
                  <a:pt x="4588387" y="1452505"/>
                  <a:pt x="4616037" y="1412194"/>
                </a:cubicBezTo>
                <a:cubicBezTo>
                  <a:pt x="4616037" y="1412194"/>
                  <a:pt x="4643687" y="1371883"/>
                  <a:pt x="4643687" y="1371883"/>
                </a:cubicBezTo>
                <a:cubicBezTo>
                  <a:pt x="4671337" y="1331574"/>
                  <a:pt x="4643687" y="1371883"/>
                  <a:pt x="4671337" y="1331574"/>
                </a:cubicBezTo>
                <a:cubicBezTo>
                  <a:pt x="4619672" y="1236860"/>
                  <a:pt x="4671337" y="1331574"/>
                  <a:pt x="4698987" y="1291263"/>
                </a:cubicBezTo>
                <a:cubicBezTo>
                  <a:pt x="4698987" y="1291263"/>
                  <a:pt x="4726635" y="1250952"/>
                  <a:pt x="4726635" y="1250952"/>
                </a:cubicBezTo>
                <a:cubicBezTo>
                  <a:pt x="4778299" y="1345665"/>
                  <a:pt x="4805950" y="1305355"/>
                  <a:pt x="4805950" y="1305355"/>
                </a:cubicBezTo>
                <a:cubicBezTo>
                  <a:pt x="4912911" y="1319447"/>
                  <a:pt x="4861248" y="1224734"/>
                  <a:pt x="4940562" y="1279137"/>
                </a:cubicBezTo>
                <a:cubicBezTo>
                  <a:pt x="4940562" y="1279137"/>
                  <a:pt x="4940562" y="1279137"/>
                  <a:pt x="4861248" y="1224734"/>
                </a:cubicBezTo>
                <a:cubicBezTo>
                  <a:pt x="4968211" y="1238826"/>
                  <a:pt x="4968211" y="1238826"/>
                  <a:pt x="4888898" y="1184424"/>
                </a:cubicBezTo>
                <a:cubicBezTo>
                  <a:pt x="4968211" y="1238826"/>
                  <a:pt x="4995860" y="1198516"/>
                  <a:pt x="4995860" y="1198516"/>
                </a:cubicBezTo>
                <a:cubicBezTo>
                  <a:pt x="4995860" y="1198516"/>
                  <a:pt x="5023512" y="1158205"/>
                  <a:pt x="5023512" y="1158205"/>
                </a:cubicBezTo>
                <a:cubicBezTo>
                  <a:pt x="5051159" y="1117895"/>
                  <a:pt x="5051159" y="1117895"/>
                  <a:pt x="5051159" y="1117895"/>
                </a:cubicBezTo>
                <a:cubicBezTo>
                  <a:pt x="5078809" y="1077585"/>
                  <a:pt x="5078809" y="1077585"/>
                  <a:pt x="5078809" y="1077585"/>
                </a:cubicBezTo>
                <a:cubicBezTo>
                  <a:pt x="5106459" y="1037275"/>
                  <a:pt x="5106459" y="1037275"/>
                  <a:pt x="5134109" y="996963"/>
                </a:cubicBezTo>
                <a:cubicBezTo>
                  <a:pt x="5054795" y="942561"/>
                  <a:pt x="5054795" y="942561"/>
                  <a:pt x="5054795" y="942561"/>
                </a:cubicBezTo>
                <a:cubicBezTo>
                  <a:pt x="5161758" y="956653"/>
                  <a:pt x="5161758" y="956653"/>
                  <a:pt x="5189408" y="916343"/>
                </a:cubicBezTo>
                <a:cubicBezTo>
                  <a:pt x="5189408" y="916343"/>
                  <a:pt x="5110093" y="861941"/>
                  <a:pt x="5110093" y="861941"/>
                </a:cubicBezTo>
                <a:cubicBezTo>
                  <a:pt x="5110093" y="861941"/>
                  <a:pt x="5058431" y="767228"/>
                  <a:pt x="5030781" y="807538"/>
                </a:cubicBezTo>
                <a:cubicBezTo>
                  <a:pt x="5030781" y="807538"/>
                  <a:pt x="5030781" y="807538"/>
                  <a:pt x="5034236" y="802499"/>
                </a:cubicBezTo>
                <a:lnTo>
                  <a:pt x="5048062" y="782345"/>
                </a:lnTo>
                <a:cubicBezTo>
                  <a:pt x="5044605" y="787383"/>
                  <a:pt x="5044605" y="787383"/>
                  <a:pt x="5058431" y="767228"/>
                </a:cubicBezTo>
                <a:cubicBezTo>
                  <a:pt x="5058431" y="767228"/>
                  <a:pt x="5058431" y="767228"/>
                  <a:pt x="5137743" y="821629"/>
                </a:cubicBezTo>
                <a:cubicBezTo>
                  <a:pt x="5165393" y="781319"/>
                  <a:pt x="5086081" y="726916"/>
                  <a:pt x="5086081" y="726916"/>
                </a:cubicBezTo>
                <a:cubicBezTo>
                  <a:pt x="5086081" y="726916"/>
                  <a:pt x="5086081" y="726916"/>
                  <a:pt x="5165393" y="781319"/>
                </a:cubicBezTo>
                <a:cubicBezTo>
                  <a:pt x="5113728" y="686608"/>
                  <a:pt x="5113728" y="686608"/>
                  <a:pt x="5113728" y="686608"/>
                </a:cubicBezTo>
                <a:cubicBezTo>
                  <a:pt x="5113728" y="686608"/>
                  <a:pt x="5113728" y="686608"/>
                  <a:pt x="5141378" y="646296"/>
                </a:cubicBezTo>
                <a:cubicBezTo>
                  <a:pt x="5169028" y="605986"/>
                  <a:pt x="5169028" y="605986"/>
                  <a:pt x="5169028" y="605986"/>
                </a:cubicBezTo>
                <a:cubicBezTo>
                  <a:pt x="5169028" y="605986"/>
                  <a:pt x="5089715" y="551584"/>
                  <a:pt x="5089715" y="551584"/>
                </a:cubicBezTo>
                <a:cubicBezTo>
                  <a:pt x="5117365" y="511274"/>
                  <a:pt x="5117365" y="511274"/>
                  <a:pt x="5117365" y="511274"/>
                </a:cubicBezTo>
                <a:cubicBezTo>
                  <a:pt x="5117365" y="511274"/>
                  <a:pt x="5145013" y="470963"/>
                  <a:pt x="5145013" y="470963"/>
                </a:cubicBezTo>
                <a:cubicBezTo>
                  <a:pt x="5145013" y="470963"/>
                  <a:pt x="5038053" y="456873"/>
                  <a:pt x="5065703" y="416562"/>
                </a:cubicBezTo>
                <a:cubicBezTo>
                  <a:pt x="5065703" y="416562"/>
                  <a:pt x="5093352" y="376252"/>
                  <a:pt x="5093352" y="376252"/>
                </a:cubicBezTo>
                <a:cubicBezTo>
                  <a:pt x="5093352" y="376252"/>
                  <a:pt x="5093352" y="376252"/>
                  <a:pt x="5200312" y="390343"/>
                </a:cubicBezTo>
                <a:cubicBezTo>
                  <a:pt x="5200312" y="390343"/>
                  <a:pt x="5121001" y="335942"/>
                  <a:pt x="5148651" y="295631"/>
                </a:cubicBezTo>
                <a:cubicBezTo>
                  <a:pt x="5148651" y="295631"/>
                  <a:pt x="5148651" y="295631"/>
                  <a:pt x="5176301" y="255320"/>
                </a:cubicBezTo>
                <a:cubicBezTo>
                  <a:pt x="5096988" y="200918"/>
                  <a:pt x="5176301" y="255320"/>
                  <a:pt x="5124637" y="160608"/>
                </a:cubicBezTo>
                <a:cubicBezTo>
                  <a:pt x="5203950" y="215010"/>
                  <a:pt x="5203950" y="215010"/>
                  <a:pt x="5203950" y="215010"/>
                </a:cubicBezTo>
                <a:cubicBezTo>
                  <a:pt x="5203950" y="215010"/>
                  <a:pt x="5200721" y="209090"/>
                  <a:pt x="5195444" y="200841"/>
                </a:cubicBezTo>
                <a:lnTo>
                  <a:pt x="5184824" y="186456"/>
                </a:lnTo>
                <a:lnTo>
                  <a:pt x="5207860" y="188053"/>
                </a:lnTo>
                <a:cubicBezTo>
                  <a:pt x="5224687" y="184778"/>
                  <a:pt x="5231600" y="174700"/>
                  <a:pt x="5231600" y="174700"/>
                </a:cubicBezTo>
                <a:cubicBezTo>
                  <a:pt x="5231600" y="174700"/>
                  <a:pt x="5259251" y="134390"/>
                  <a:pt x="5179936" y="79987"/>
                </a:cubicBezTo>
                <a:cubicBezTo>
                  <a:pt x="5179936" y="79987"/>
                  <a:pt x="5259251" y="134390"/>
                  <a:pt x="5286900" y="94080"/>
                </a:cubicBezTo>
                <a:cubicBezTo>
                  <a:pt x="5286900" y="94080"/>
                  <a:pt x="5286900" y="94080"/>
                  <a:pt x="5179936" y="79987"/>
                </a:cubicBezTo>
                <a:lnTo>
                  <a:pt x="5207586" y="39677"/>
                </a:lnTo>
                <a:cubicBezTo>
                  <a:pt x="5228322" y="9444"/>
                  <a:pt x="5278120" y="32488"/>
                  <a:pt x="5279928" y="5941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 w="63500" cap="sq">
            <a:noFill/>
            <a:miter lim="800000"/>
          </a:ln>
          <a:effectLst/>
          <a:scene3d>
            <a:camera prst="orthographicFront">
              <a:rot lat="0" lon="0" rev="0"/>
            </a:camera>
            <a:lightRig rig="soft" dir="t"/>
          </a:scene3d>
        </p:spPr>
        <p:txBody>
          <a:bodyPr wrap="square" tIns="365760">
            <a:noAutofit/>
          </a:bodyPr>
          <a:lstStyle>
            <a:lvl1pPr marL="0" indent="0" algn="ctr">
              <a:buNone/>
              <a:defRPr sz="1600"/>
            </a:lvl1pPr>
          </a:lstStyle>
          <a:p>
            <a:endParaRPr lang="ko-KR" altLang="en-US" dirty="0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图片占位符 7"/>
          <p:cNvSpPr>
            <a:spLocks noGrp="1"/>
          </p:cNvSpPr>
          <p:nvPr>
            <p:ph type="pic" sz="quarter" idx="10"/>
          </p:nvPr>
        </p:nvSpPr>
        <p:spPr>
          <a:xfrm>
            <a:off x="319723" y="316706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9" name="图片占位符 7"/>
          <p:cNvSpPr>
            <a:spLocks noGrp="1"/>
          </p:cNvSpPr>
          <p:nvPr>
            <p:ph type="pic" sz="quarter" idx="11"/>
          </p:nvPr>
        </p:nvSpPr>
        <p:spPr>
          <a:xfrm>
            <a:off x="4205923" y="320992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10" name="图片占位符 7"/>
          <p:cNvSpPr>
            <a:spLocks noGrp="1"/>
          </p:cNvSpPr>
          <p:nvPr>
            <p:ph type="pic" sz="quarter" idx="12"/>
          </p:nvPr>
        </p:nvSpPr>
        <p:spPr>
          <a:xfrm>
            <a:off x="8092123" y="316706"/>
            <a:ext cx="3711257" cy="62245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5" name="图片占位符 7"/>
          <p:cNvSpPr>
            <a:spLocks noGrp="1"/>
          </p:cNvSpPr>
          <p:nvPr>
            <p:ph type="pic" sz="quarter" idx="13"/>
          </p:nvPr>
        </p:nvSpPr>
        <p:spPr>
          <a:xfrm>
            <a:off x="319722" y="3550921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6" name="图片占位符 7"/>
          <p:cNvSpPr>
            <a:spLocks noGrp="1"/>
          </p:cNvSpPr>
          <p:nvPr>
            <p:ph type="pic" sz="quarter" idx="14"/>
          </p:nvPr>
        </p:nvSpPr>
        <p:spPr>
          <a:xfrm>
            <a:off x="4205923" y="3555207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图片占位符 7"/>
          <p:cNvSpPr>
            <a:spLocks noGrp="1"/>
          </p:cNvSpPr>
          <p:nvPr>
            <p:ph type="pic" sz="quarter" idx="10"/>
          </p:nvPr>
        </p:nvSpPr>
        <p:spPr>
          <a:xfrm>
            <a:off x="312103" y="324326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9" name="图片占位符 7"/>
          <p:cNvSpPr>
            <a:spLocks noGrp="1"/>
          </p:cNvSpPr>
          <p:nvPr>
            <p:ph type="pic" sz="quarter" idx="11"/>
          </p:nvPr>
        </p:nvSpPr>
        <p:spPr>
          <a:xfrm>
            <a:off x="4198303" y="328612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10" name="图片占位符 7"/>
          <p:cNvSpPr>
            <a:spLocks noGrp="1"/>
          </p:cNvSpPr>
          <p:nvPr>
            <p:ph type="pic" sz="quarter" idx="12"/>
          </p:nvPr>
        </p:nvSpPr>
        <p:spPr>
          <a:xfrm>
            <a:off x="8084503" y="324326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5" name="图片占位符 7"/>
          <p:cNvSpPr>
            <a:spLocks noGrp="1"/>
          </p:cNvSpPr>
          <p:nvPr>
            <p:ph type="pic" sz="quarter" idx="13"/>
          </p:nvPr>
        </p:nvSpPr>
        <p:spPr>
          <a:xfrm>
            <a:off x="312102" y="3558541"/>
            <a:ext cx="3711257" cy="2990374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6" name="图片占位符 7"/>
          <p:cNvSpPr>
            <a:spLocks noGrp="1"/>
          </p:cNvSpPr>
          <p:nvPr>
            <p:ph type="pic" sz="quarter" idx="14"/>
          </p:nvPr>
        </p:nvSpPr>
        <p:spPr>
          <a:xfrm>
            <a:off x="4198303" y="3562827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7" name="图片占位符 7"/>
          <p:cNvSpPr>
            <a:spLocks noGrp="1"/>
          </p:cNvSpPr>
          <p:nvPr>
            <p:ph type="pic" sz="quarter" idx="15"/>
          </p:nvPr>
        </p:nvSpPr>
        <p:spPr>
          <a:xfrm>
            <a:off x="8084503" y="3555207"/>
            <a:ext cx="3711257" cy="2986088"/>
          </a:xfrm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图片占位符 7"/>
          <p:cNvSpPr>
            <a:spLocks noGrp="1"/>
          </p:cNvSpPr>
          <p:nvPr>
            <p:ph type="pic" sz="quarter" idx="10"/>
          </p:nvPr>
        </p:nvSpPr>
        <p:spPr>
          <a:xfrm>
            <a:off x="160338" y="144463"/>
            <a:ext cx="11857037" cy="6149975"/>
          </a:xfrm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1691640" y="1409700"/>
            <a:ext cx="4168140" cy="416814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5" name="图片占位符 4"/>
          <p:cNvSpPr>
            <a:spLocks noGrp="1"/>
          </p:cNvSpPr>
          <p:nvPr>
            <p:ph type="pic" sz="quarter" idx="11"/>
          </p:nvPr>
        </p:nvSpPr>
        <p:spPr>
          <a:xfrm>
            <a:off x="6305552" y="1409700"/>
            <a:ext cx="4168140" cy="416814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1097280" y="1943100"/>
            <a:ext cx="3169920" cy="31699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5" name="图片占位符 4"/>
          <p:cNvSpPr>
            <a:spLocks noGrp="1"/>
          </p:cNvSpPr>
          <p:nvPr>
            <p:ph type="pic" sz="quarter" idx="11"/>
          </p:nvPr>
        </p:nvSpPr>
        <p:spPr>
          <a:xfrm>
            <a:off x="4648200" y="1943100"/>
            <a:ext cx="3169920" cy="31699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  <p:sp>
        <p:nvSpPr>
          <p:cNvPr id="6" name="图片占位符 5"/>
          <p:cNvSpPr>
            <a:spLocks noGrp="1"/>
          </p:cNvSpPr>
          <p:nvPr>
            <p:ph type="pic" sz="quarter" idx="12"/>
          </p:nvPr>
        </p:nvSpPr>
        <p:spPr>
          <a:xfrm>
            <a:off x="8199120" y="1943100"/>
            <a:ext cx="3169920" cy="31699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1139190" y="-3703320"/>
            <a:ext cx="9913620" cy="99136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图片占位符 3"/>
          <p:cNvSpPr>
            <a:spLocks noGrp="1"/>
          </p:cNvSpPr>
          <p:nvPr>
            <p:ph type="pic" sz="quarter" idx="10"/>
          </p:nvPr>
        </p:nvSpPr>
        <p:spPr>
          <a:xfrm>
            <a:off x="-1703070" y="-1386840"/>
            <a:ext cx="9913620" cy="9913620"/>
          </a:xfrm>
          <a:custGeom>
            <a:avLst/>
            <a:gdLst>
              <a:gd name="connsiteX0" fmla="*/ 2773680 w 5547360"/>
              <a:gd name="connsiteY0" fmla="*/ 0 h 5547360"/>
              <a:gd name="connsiteX1" fmla="*/ 5547360 w 5547360"/>
              <a:gd name="connsiteY1" fmla="*/ 2773680 h 5547360"/>
              <a:gd name="connsiteX2" fmla="*/ 2773680 w 5547360"/>
              <a:gd name="connsiteY2" fmla="*/ 5547360 h 5547360"/>
              <a:gd name="connsiteX3" fmla="*/ 0 w 5547360"/>
              <a:gd name="connsiteY3" fmla="*/ 2773680 h 5547360"/>
              <a:gd name="connsiteX4" fmla="*/ 2773680 w 5547360"/>
              <a:gd name="connsiteY4" fmla="*/ 0 h 5547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547360" h="5547360">
                <a:moveTo>
                  <a:pt x="2773680" y="0"/>
                </a:moveTo>
                <a:cubicBezTo>
                  <a:pt x="4305541" y="0"/>
                  <a:pt x="5547360" y="1241819"/>
                  <a:pt x="5547360" y="2773680"/>
                </a:cubicBezTo>
                <a:cubicBezTo>
                  <a:pt x="5547360" y="4305541"/>
                  <a:pt x="4305541" y="5547360"/>
                  <a:pt x="2773680" y="5547360"/>
                </a:cubicBezTo>
                <a:cubicBezTo>
                  <a:pt x="1241819" y="5547360"/>
                  <a:pt x="0" y="4305541"/>
                  <a:pt x="0" y="2773680"/>
                </a:cubicBezTo>
                <a:cubicBezTo>
                  <a:pt x="0" y="1241819"/>
                  <a:pt x="1241819" y="0"/>
                  <a:pt x="277368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4C5B48-E25D-44C6-8642-020F3947766F}" type="datetimeFigureOut">
              <a:rPr lang="zh-CN" altLang="en-US" smtClean="0"/>
              <a:t>2020/5/4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2F33F-495A-46B9-B235-6A33D5DC9D7E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  <p:sldLayoutId id="2147483670" r:id="rId22"/>
    <p:sldLayoutId id="2147483671" r:id="rId23"/>
    <p:sldLayoutId id="2147483672" r:id="rId24"/>
    <p:sldLayoutId id="2147483673" r:id="rId25"/>
    <p:sldLayoutId id="2147483674" r:id="rId26"/>
    <p:sldLayoutId id="2147483675" r:id="rId27"/>
    <p:sldLayoutId id="2147483676" r:id="rId28"/>
    <p:sldLayoutId id="2147483677" r:id="rId29"/>
    <p:sldLayoutId id="2147483678" r:id="rId3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" name="组合 306"/>
          <p:cNvGrpSpPr/>
          <p:nvPr/>
        </p:nvGrpSpPr>
        <p:grpSpPr>
          <a:xfrm>
            <a:off x="971027" y="1508588"/>
            <a:ext cx="10775272" cy="3886150"/>
            <a:chOff x="-210541" y="534864"/>
            <a:chExt cx="10775272" cy="3886150"/>
          </a:xfrm>
        </p:grpSpPr>
        <p:sp>
          <p:nvSpPr>
            <p:cNvPr id="308" name="椭圆 307"/>
            <p:cNvSpPr/>
            <p:nvPr/>
          </p:nvSpPr>
          <p:spPr>
            <a:xfrm>
              <a:off x="6678581" y="534864"/>
              <a:ext cx="3886150" cy="3886150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09" name="椭圆 308"/>
            <p:cNvSpPr/>
            <p:nvPr/>
          </p:nvSpPr>
          <p:spPr>
            <a:xfrm>
              <a:off x="6094710" y="1288306"/>
              <a:ext cx="2427188" cy="2427188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0" name="椭圆 309"/>
            <p:cNvSpPr/>
            <p:nvPr/>
          </p:nvSpPr>
          <p:spPr>
            <a:xfrm>
              <a:off x="5299273" y="1651000"/>
              <a:ext cx="1701800" cy="1701800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1" name="椭圆 310"/>
            <p:cNvSpPr/>
            <p:nvPr/>
          </p:nvSpPr>
          <p:spPr>
            <a:xfrm>
              <a:off x="3964018" y="1288306"/>
              <a:ext cx="2427188" cy="2427188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2" name="椭圆 311"/>
            <p:cNvSpPr/>
            <p:nvPr/>
          </p:nvSpPr>
          <p:spPr>
            <a:xfrm>
              <a:off x="1515493" y="1415170"/>
              <a:ext cx="2173460" cy="2173460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3" name="椭圆 312"/>
            <p:cNvSpPr/>
            <p:nvPr/>
          </p:nvSpPr>
          <p:spPr>
            <a:xfrm>
              <a:off x="-210541" y="775866"/>
              <a:ext cx="3452068" cy="3452068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4" name="椭圆 313"/>
            <p:cNvSpPr/>
            <p:nvPr/>
          </p:nvSpPr>
          <p:spPr>
            <a:xfrm>
              <a:off x="525103" y="1096033"/>
              <a:ext cx="2763812" cy="2763812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5" name="椭圆 314"/>
            <p:cNvSpPr/>
            <p:nvPr/>
          </p:nvSpPr>
          <p:spPr>
            <a:xfrm>
              <a:off x="525103" y="1415170"/>
              <a:ext cx="2173460" cy="2173460"/>
            </a:xfrm>
            <a:prstGeom prst="ellipse">
              <a:avLst/>
            </a:prstGeom>
            <a:gradFill>
              <a:gsLst>
                <a:gs pos="71000">
                  <a:sysClr val="window" lastClr="FFFFFF">
                    <a:alpha val="15000"/>
                  </a:sysClr>
                </a:gs>
                <a:gs pos="90000">
                  <a:sysClr val="window" lastClr="FFFFFF">
                    <a:alpha val="0"/>
                  </a:sysClr>
                </a:gs>
                <a:gs pos="42000">
                  <a:sysClr val="window" lastClr="FFFFFF">
                    <a:alpha val="5000"/>
                  </a:sysClr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grpSp>
        <p:nvGrpSpPr>
          <p:cNvPr id="316" name="组合 315"/>
          <p:cNvGrpSpPr/>
          <p:nvPr/>
        </p:nvGrpSpPr>
        <p:grpSpPr>
          <a:xfrm>
            <a:off x="3175292" y="147595"/>
            <a:ext cx="6603280" cy="6589146"/>
            <a:chOff x="1799657" y="-361838"/>
            <a:chExt cx="5879762" cy="5867176"/>
          </a:xfrm>
        </p:grpSpPr>
        <p:sp>
          <p:nvSpPr>
            <p:cNvPr id="317" name="同心圆 5"/>
            <p:cNvSpPr/>
            <p:nvPr/>
          </p:nvSpPr>
          <p:spPr>
            <a:xfrm>
              <a:off x="1812243" y="-361838"/>
              <a:ext cx="5867176" cy="5867176"/>
            </a:xfrm>
            <a:prstGeom prst="donut">
              <a:avLst>
                <a:gd name="adj" fmla="val 3505"/>
              </a:avLst>
            </a:prstGeom>
            <a:solidFill>
              <a:sysClr val="window" lastClr="FFFFFF">
                <a:alpha val="36000"/>
              </a:sysClr>
            </a:solidFill>
            <a:ln w="25400" cap="flat" cmpd="sng" algn="ctr">
              <a:noFill/>
              <a:prstDash val="solid"/>
            </a:ln>
            <a:effectLst>
              <a:softEdge rad="762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18" name="同心圆 6"/>
            <p:cNvSpPr/>
            <p:nvPr/>
          </p:nvSpPr>
          <p:spPr>
            <a:xfrm>
              <a:off x="1799657" y="-326006"/>
              <a:ext cx="5831344" cy="5831344"/>
            </a:xfrm>
            <a:prstGeom prst="donut">
              <a:avLst>
                <a:gd name="adj" fmla="val 2618"/>
              </a:avLst>
            </a:prstGeom>
            <a:solidFill>
              <a:sysClr val="window" lastClr="FFFFFF">
                <a:alpha val="29000"/>
              </a:sysClr>
            </a:solidFill>
            <a:ln w="25400" cap="flat" cmpd="sng" algn="ctr">
              <a:noFill/>
              <a:prstDash val="solid"/>
            </a:ln>
            <a:effectLst>
              <a:softEdge rad="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grpSp>
        <p:nvGrpSpPr>
          <p:cNvPr id="319" name="组合 318"/>
          <p:cNvGrpSpPr/>
          <p:nvPr/>
        </p:nvGrpSpPr>
        <p:grpSpPr>
          <a:xfrm>
            <a:off x="2275051" y="-652793"/>
            <a:ext cx="8133268" cy="8163586"/>
            <a:chOff x="2141604" y="-30438"/>
            <a:chExt cx="5185048" cy="5204376"/>
          </a:xfrm>
        </p:grpSpPr>
        <p:sp>
          <p:nvSpPr>
            <p:cNvPr id="320" name="同心圆 8"/>
            <p:cNvSpPr/>
            <p:nvPr/>
          </p:nvSpPr>
          <p:spPr>
            <a:xfrm>
              <a:off x="2141604" y="-30438"/>
              <a:ext cx="5183886" cy="5204376"/>
            </a:xfrm>
            <a:prstGeom prst="donut">
              <a:avLst>
                <a:gd name="adj" fmla="val 2618"/>
              </a:avLst>
            </a:prstGeom>
            <a:solidFill>
              <a:sysClr val="window" lastClr="FFFFFF">
                <a:alpha val="64000"/>
              </a:sysClr>
            </a:solidFill>
            <a:ln w="25400" cap="flat" cmpd="sng" algn="ctr">
              <a:noFill/>
              <a:prstDash val="solid"/>
            </a:ln>
            <a:effectLst>
              <a:softEdge rad="7620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21" name="同心圆 9"/>
            <p:cNvSpPr/>
            <p:nvPr/>
          </p:nvSpPr>
          <p:spPr>
            <a:xfrm>
              <a:off x="2165010" y="-9071"/>
              <a:ext cx="5161642" cy="5161642"/>
            </a:xfrm>
            <a:prstGeom prst="donut">
              <a:avLst>
                <a:gd name="adj" fmla="val 2618"/>
              </a:avLst>
            </a:prstGeom>
            <a:solidFill>
              <a:sysClr val="window" lastClr="FFFFFF">
                <a:alpha val="63000"/>
              </a:sysClr>
            </a:solidFill>
            <a:ln w="25400" cap="flat" cmpd="sng" algn="ctr">
              <a:noFill/>
              <a:prstDash val="solid"/>
            </a:ln>
            <a:effectLst>
              <a:softEdge rad="0"/>
            </a:effec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sp>
        <p:nvSpPr>
          <p:cNvPr id="322" name="同心圆 10"/>
          <p:cNvSpPr/>
          <p:nvPr/>
        </p:nvSpPr>
        <p:spPr>
          <a:xfrm>
            <a:off x="4306150" y="1382622"/>
            <a:ext cx="4183954" cy="4183954"/>
          </a:xfrm>
          <a:prstGeom prst="donut">
            <a:avLst>
              <a:gd name="adj" fmla="val 4136"/>
            </a:avLst>
          </a:prstGeom>
          <a:solidFill>
            <a:sysClr val="window" lastClr="FFFFFF">
              <a:alpha val="20000"/>
            </a:sysClr>
          </a:soli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23" name="同心圆 11"/>
          <p:cNvSpPr/>
          <p:nvPr/>
        </p:nvSpPr>
        <p:spPr>
          <a:xfrm>
            <a:off x="3701287" y="826971"/>
            <a:ext cx="5393680" cy="5393680"/>
          </a:xfrm>
          <a:prstGeom prst="donut">
            <a:avLst>
              <a:gd name="adj" fmla="val 4136"/>
            </a:avLst>
          </a:prstGeom>
          <a:gradFill flip="none" rotWithShape="1">
            <a:gsLst>
              <a:gs pos="77000">
                <a:sysClr val="window" lastClr="FFFFFF"/>
              </a:gs>
              <a:gs pos="90000">
                <a:sysClr val="window" lastClr="FFFFFF">
                  <a:alpha val="0"/>
                </a:sysClr>
              </a:gs>
              <a:gs pos="63000">
                <a:sysClr val="window" lastClr="FFFFFF">
                  <a:alpha val="0"/>
                </a:sysClr>
              </a:gs>
            </a:gsLst>
            <a:path path="shape">
              <a:fillToRect l="50000" t="50000" r="50000" b="50000"/>
            </a:path>
            <a:tileRect/>
          </a:gra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grpSp>
        <p:nvGrpSpPr>
          <p:cNvPr id="324" name="组合 323"/>
          <p:cNvGrpSpPr/>
          <p:nvPr/>
        </p:nvGrpSpPr>
        <p:grpSpPr>
          <a:xfrm>
            <a:off x="4642377" y="1768061"/>
            <a:ext cx="3511500" cy="3511500"/>
            <a:chOff x="2855714" y="933475"/>
            <a:chExt cx="3511500" cy="3511500"/>
          </a:xfrm>
        </p:grpSpPr>
        <p:sp>
          <p:nvSpPr>
            <p:cNvPr id="325" name="同心圆 13"/>
            <p:cNvSpPr/>
            <p:nvPr/>
          </p:nvSpPr>
          <p:spPr>
            <a:xfrm>
              <a:off x="2855714" y="933475"/>
              <a:ext cx="3511500" cy="3511500"/>
            </a:xfrm>
            <a:prstGeom prst="donut">
              <a:avLst>
                <a:gd name="adj" fmla="val 4136"/>
              </a:avLst>
            </a:prstGeom>
            <a:solidFill>
              <a:sysClr val="window" lastClr="FFFFFF">
                <a:alpha val="1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26" name="同心圆 14"/>
            <p:cNvSpPr/>
            <p:nvPr/>
          </p:nvSpPr>
          <p:spPr>
            <a:xfrm>
              <a:off x="3072755" y="1150516"/>
              <a:ext cx="3077418" cy="3077418"/>
            </a:xfrm>
            <a:prstGeom prst="donut">
              <a:avLst>
                <a:gd name="adj" fmla="val 4136"/>
              </a:avLst>
            </a:prstGeom>
            <a:solidFill>
              <a:sysClr val="window" lastClr="FFFFFF">
                <a:alpha val="1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grpSp>
        <p:nvGrpSpPr>
          <p:cNvPr id="327" name="组合 326"/>
          <p:cNvGrpSpPr/>
          <p:nvPr/>
        </p:nvGrpSpPr>
        <p:grpSpPr>
          <a:xfrm>
            <a:off x="5371858" y="2497542"/>
            <a:ext cx="2052538" cy="2052538"/>
            <a:chOff x="2855714" y="933475"/>
            <a:chExt cx="3511500" cy="3511500"/>
          </a:xfrm>
        </p:grpSpPr>
        <p:sp>
          <p:nvSpPr>
            <p:cNvPr id="328" name="同心圆 16"/>
            <p:cNvSpPr/>
            <p:nvPr/>
          </p:nvSpPr>
          <p:spPr>
            <a:xfrm>
              <a:off x="2855714" y="933475"/>
              <a:ext cx="3511500" cy="3511500"/>
            </a:xfrm>
            <a:prstGeom prst="donut">
              <a:avLst>
                <a:gd name="adj" fmla="val 4136"/>
              </a:avLst>
            </a:prstGeom>
            <a:solidFill>
              <a:sysClr val="window" lastClr="FFFFFF">
                <a:alpha val="1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29" name="同心圆 17"/>
            <p:cNvSpPr/>
            <p:nvPr/>
          </p:nvSpPr>
          <p:spPr>
            <a:xfrm>
              <a:off x="3072755" y="1150516"/>
              <a:ext cx="3077418" cy="3077418"/>
            </a:xfrm>
            <a:prstGeom prst="donut">
              <a:avLst>
                <a:gd name="adj" fmla="val 4136"/>
              </a:avLst>
            </a:prstGeom>
            <a:solidFill>
              <a:sysClr val="window" lastClr="FFFFFF">
                <a:alpha val="10000"/>
              </a:sysClr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sp>
        <p:nvSpPr>
          <p:cNvPr id="330" name="椭圆 329"/>
          <p:cNvSpPr/>
          <p:nvPr/>
        </p:nvSpPr>
        <p:spPr>
          <a:xfrm>
            <a:off x="7347612" y="3375177"/>
            <a:ext cx="2411760" cy="59505"/>
          </a:xfrm>
          <a:prstGeom prst="ellipse">
            <a:avLst/>
          </a:prstGeom>
          <a:gradFill>
            <a:gsLst>
              <a:gs pos="80000">
                <a:srgbClr val="9BBB59">
                  <a:lumMod val="20000"/>
                  <a:lumOff val="80000"/>
                  <a:alpha val="8000"/>
                </a:srgbClr>
              </a:gs>
              <a:gs pos="100000">
                <a:srgbClr val="9BBB59">
                  <a:lumMod val="20000"/>
                  <a:lumOff val="80000"/>
                  <a:alpha val="0"/>
                </a:srgbClr>
              </a:gs>
              <a:gs pos="0">
                <a:sysClr val="window" lastClr="FFFFFF">
                  <a:alpha val="33000"/>
                </a:sysClr>
              </a:gs>
            </a:gsLst>
            <a:path path="shape">
              <a:fillToRect l="50000" t="50000" r="50000" b="50000"/>
            </a:path>
          </a:gradFill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grpSp>
        <p:nvGrpSpPr>
          <p:cNvPr id="331" name="组合 330"/>
          <p:cNvGrpSpPr/>
          <p:nvPr/>
        </p:nvGrpSpPr>
        <p:grpSpPr>
          <a:xfrm>
            <a:off x="2038183" y="2515559"/>
            <a:ext cx="3052031" cy="1719236"/>
            <a:chOff x="2098860" y="2586670"/>
            <a:chExt cx="3052031" cy="1719236"/>
          </a:xfrm>
        </p:grpSpPr>
        <p:sp>
          <p:nvSpPr>
            <p:cNvPr id="332" name="七角星 35"/>
            <p:cNvSpPr/>
            <p:nvPr/>
          </p:nvSpPr>
          <p:spPr>
            <a:xfrm>
              <a:off x="2753709" y="2586670"/>
              <a:ext cx="1719236" cy="1719236"/>
            </a:xfrm>
            <a:prstGeom prst="star7">
              <a:avLst>
                <a:gd name="adj" fmla="val 24420"/>
                <a:gd name="hf" fmla="val 102572"/>
                <a:gd name="vf" fmla="val 105210"/>
              </a:avLst>
            </a:prstGeom>
            <a:gradFill>
              <a:gsLst>
                <a:gs pos="33000">
                  <a:srgbClr val="9BBB59">
                    <a:lumMod val="20000"/>
                    <a:lumOff val="80000"/>
                    <a:alpha val="39000"/>
                  </a:srgbClr>
                </a:gs>
                <a:gs pos="100000">
                  <a:srgbClr val="9BBB59">
                    <a:lumMod val="20000"/>
                    <a:lumOff val="80000"/>
                    <a:alpha val="0"/>
                  </a:srgbClr>
                </a:gs>
                <a:gs pos="13000">
                  <a:sysClr val="window" lastClr="FFFFFF"/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33" name="椭圆 332"/>
            <p:cNvSpPr/>
            <p:nvPr/>
          </p:nvSpPr>
          <p:spPr>
            <a:xfrm>
              <a:off x="2098860" y="3446611"/>
              <a:ext cx="3052031" cy="45719"/>
            </a:xfrm>
            <a:prstGeom prst="ellipse">
              <a:avLst/>
            </a:prstGeom>
            <a:gradFill>
              <a:gsLst>
                <a:gs pos="33000">
                  <a:srgbClr val="9BBB59">
                    <a:lumMod val="20000"/>
                    <a:lumOff val="80000"/>
                  </a:srgbClr>
                </a:gs>
                <a:gs pos="89000">
                  <a:srgbClr val="9BBB59">
                    <a:lumMod val="20000"/>
                    <a:lumOff val="80000"/>
                    <a:alpha val="0"/>
                  </a:srgbClr>
                </a:gs>
                <a:gs pos="13000">
                  <a:sysClr val="window" lastClr="FFFFFF"/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  <p:sp>
          <p:nvSpPr>
            <p:cNvPr id="334" name="椭圆 333"/>
            <p:cNvSpPr/>
            <p:nvPr/>
          </p:nvSpPr>
          <p:spPr>
            <a:xfrm>
              <a:off x="2905796" y="2939566"/>
              <a:ext cx="1450580" cy="1014090"/>
            </a:xfrm>
            <a:prstGeom prst="ellipse">
              <a:avLst/>
            </a:prstGeom>
            <a:gradFill>
              <a:gsLst>
                <a:gs pos="33000">
                  <a:srgbClr val="9BBB59">
                    <a:lumMod val="20000"/>
                    <a:lumOff val="80000"/>
                  </a:srgbClr>
                </a:gs>
                <a:gs pos="89000">
                  <a:srgbClr val="9BBB59">
                    <a:lumMod val="20000"/>
                    <a:lumOff val="80000"/>
                    <a:alpha val="0"/>
                  </a:srgbClr>
                </a:gs>
                <a:gs pos="13000">
                  <a:sysClr val="window" lastClr="FFFFFF"/>
                </a:gs>
              </a:gsLst>
              <a:path path="shape">
                <a:fillToRect l="50000" t="50000" r="50000" b="50000"/>
              </a:path>
            </a:gra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defRPr/>
              </a:pPr>
              <a:endParaRPr kumimoji="0" lang="zh-CN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宋体" panose="02010600030101010101" pitchFamily="2" charset="-122"/>
                <a:cs typeface="+mn-cs"/>
              </a:endParaRPr>
            </a:p>
          </p:txBody>
        </p:sp>
      </p:grpSp>
      <p:sp>
        <p:nvSpPr>
          <p:cNvPr id="2" name="文本框 1"/>
          <p:cNvSpPr txBox="1"/>
          <p:nvPr/>
        </p:nvSpPr>
        <p:spPr>
          <a:xfrm>
            <a:off x="1264401" y="2532281"/>
            <a:ext cx="9855200" cy="16579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2019</a:t>
            </a:r>
            <a:r>
              <a:rPr lang="zh-CN" altLang="en-US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</a:t>
            </a:r>
            <a:r>
              <a:rPr lang="en-US" altLang="zh-CN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02</a:t>
            </a:r>
            <a:r>
              <a:rPr lang="zh-CN" altLang="en-US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14</a:t>
            </a:r>
            <a:r>
              <a:rPr lang="zh-CN" altLang="en-US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3" presetClass="entr" presetSubtype="32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600" fill="hold"/>
                                        <p:tgtEl>
                                          <p:spTgt spid="3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600" fill="hold"/>
                                        <p:tgtEl>
                                          <p:spTgt spid="3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3" presetClass="entr" presetSubtype="32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600" fill="hold"/>
                                        <p:tgtEl>
                                          <p:spTgt spid="3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600" fill="hold"/>
                                        <p:tgtEl>
                                          <p:spTgt spid="3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3" presetClass="entr" presetSubtype="32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600" fill="hold"/>
                                        <p:tgtEl>
                                          <p:spTgt spid="3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600" fill="hold"/>
                                        <p:tgtEl>
                                          <p:spTgt spid="3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3" presetClass="entr" presetSubtype="32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600" fill="hold"/>
                                        <p:tgtEl>
                                          <p:spTgt spid="3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600" fill="hold"/>
                                        <p:tgtEl>
                                          <p:spTgt spid="3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3" presetClass="entr" presetSubtype="32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600" fill="hold"/>
                                        <p:tgtEl>
                                          <p:spTgt spid="3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00" fill="hold"/>
                                        <p:tgtEl>
                                          <p:spTgt spid="3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3" presetClass="entr" presetSubtype="32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600" fill="hold"/>
                                        <p:tgtEl>
                                          <p:spTgt spid="3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600" fill="hold"/>
                                        <p:tgtEl>
                                          <p:spTgt spid="3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6" presetClass="emph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4" dur="1000" fill="hold"/>
                                        <p:tgtEl>
                                          <p:spTgt spid="327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6" presetClass="emph" presetSubtype="0" fill="hold" grpId="2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6" dur="1000" fill="hold"/>
                                        <p:tgtEl>
                                          <p:spTgt spid="322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6" presetClass="emph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8" dur="1000" fill="hold"/>
                                        <p:tgtEl>
                                          <p:spTgt spid="32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9" presetID="6" presetClass="emph" presetSubtype="0" fill="hold" grpId="2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40" dur="1000" fill="hold"/>
                                        <p:tgtEl>
                                          <p:spTgt spid="323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6" presetClass="emph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42" dur="1000" fill="hold"/>
                                        <p:tgtEl>
                                          <p:spTgt spid="316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43" presetID="6" presetClass="emph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44" dur="1000" fill="hold"/>
                                        <p:tgtEl>
                                          <p:spTgt spid="319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45" presetID="10" presetClass="exit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6" dur="1000"/>
                                        <p:tgtEl>
                                          <p:spTgt spid="32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" presetID="10" presetClass="exit" presetSubtype="0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9" dur="1000"/>
                                        <p:tgtEl>
                                          <p:spTgt spid="32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0" presetClass="exit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2" dur="1000"/>
                                        <p:tgtEl>
                                          <p:spTgt spid="32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10" presetClass="exit" presetSubtype="0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5" dur="1000"/>
                                        <p:tgtEl>
                                          <p:spTgt spid="32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0" presetClass="exit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8" dur="1000"/>
                                        <p:tgtEl>
                                          <p:spTgt spid="3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0" presetClass="exit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1" dur="1000"/>
                                        <p:tgtEl>
                                          <p:spTgt spid="31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53" presetClass="entr" presetSubtype="16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3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3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3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3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6" presetClass="emph" presetSubtype="0" repeatCount="6000" autoRev="1" fill="hold" nodeType="withEffect">
                                  <p:stCondLst>
                                    <p:cond delay="700"/>
                                  </p:stCondLst>
                                  <p:childTnLst>
                                    <p:animScale>
                                      <p:cBhvr>
                                        <p:cTn id="72" dur="200" fill="hold"/>
                                        <p:tgtEl>
                                          <p:spTgt spid="331"/>
                                        </p:tgtEl>
                                      </p:cBhvr>
                                      <p:by x="70000" y="70000"/>
                                    </p:animScale>
                                  </p:childTnLst>
                                </p:cTn>
                              </p:par>
                              <p:par>
                                <p:cTn id="73" presetID="42" presetClass="path" presetSubtype="0" accel="22200" decel="22200" fill="hold" nodeType="withEffect">
                                  <p:stCondLst>
                                    <p:cond delay="1700"/>
                                  </p:stCondLst>
                                  <p:childTnLst>
                                    <p:animMotion origin="layout" path="M 2.29167E-6 3.7037E-7 L 0.69166 0.00093 " pathEditMode="relative" rAng="0" ptsTypes="AA">
                                      <p:cBhvr>
                                        <p:cTn id="74" dur="2000" fill="hold"/>
                                        <p:tgtEl>
                                          <p:spTgt spid="33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4583" y="46"/>
                                    </p:animMotion>
                                  </p:childTnLst>
                                </p:cTn>
                              </p:par>
                              <p:par>
                                <p:cTn id="75" presetID="53" presetClass="exit" presetSubtype="32" fill="hold" nodeType="withEffect">
                                  <p:stCondLst>
                                    <p:cond delay="3300"/>
                                  </p:stCondLst>
                                  <p:childTnLst>
                                    <p:anim calcmode="lin" valueType="num">
                                      <p:cBhvr>
                                        <p:cTn id="76" dur="500"/>
                                        <p:tgtEl>
                                          <p:spTgt spid="3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/>
                                        <p:tgtEl>
                                          <p:spTgt spid="3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78" dur="500"/>
                                        <p:tgtEl>
                                          <p:spTgt spid="3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0" presetClass="exit" presetSubtype="0" fill="hold" grpId="1" nodeType="withEffect">
                                  <p:stCondLst>
                                    <p:cond delay="34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1" dur="500"/>
                                        <p:tgtEl>
                                          <p:spTgt spid="33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0" presetClass="entr" presetSubtype="0" fill="hold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250"/>
                                        <p:tgtEl>
                                          <p:spTgt spid="3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42" presetClass="path" presetSubtype="0" fill="hold" nodeType="withEffect">
                                  <p:stCondLst>
                                    <p:cond delay="1900"/>
                                  </p:stCondLst>
                                  <p:childTnLst>
                                    <p:animMotion origin="layout" path="M -4.375E-6 -7.40741E-7 L 0.1 -0.00116 " pathEditMode="relative" rAng="0" ptsTypes="AA">
                                      <p:cBhvr>
                                        <p:cTn id="87" dur="2000" fill="hold"/>
                                        <p:tgtEl>
                                          <p:spTgt spid="30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5000" y="-69"/>
                                    </p:animMotion>
                                  </p:childTnLst>
                                </p:cTn>
                              </p:par>
                              <p:par>
                                <p:cTn id="88" presetID="10" presetClass="exit" presetSubtype="0" fill="hold" nodeType="withEffect">
                                  <p:stCondLst>
                                    <p:cond delay="23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9" dur="1750"/>
                                        <p:tgtEl>
                                          <p:spTgt spid="30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1749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2" grpId="0" animBg="1"/>
      <p:bldP spid="322" grpId="1" animBg="1"/>
      <p:bldP spid="322" grpId="2" animBg="1"/>
      <p:bldP spid="323" grpId="0" animBg="1"/>
      <p:bldP spid="323" grpId="1" animBg="1"/>
      <p:bldP spid="323" grpId="2" animBg="1"/>
      <p:bldP spid="330" grpId="0" animBg="1"/>
      <p:bldP spid="330" grpId="1" animBg="1"/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感谢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各位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亲朋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好友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叔叔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伯伯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哥哥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弟弟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共同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见证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252914" y="2532281"/>
            <a:ext cx="5628640" cy="16579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02</a:t>
            </a:r>
            <a:r>
              <a:rPr lang="zh-CN" altLang="en-US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14</a:t>
            </a:r>
            <a:r>
              <a:rPr lang="zh-CN" altLang="en-US" sz="9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4471196" y="1543868"/>
            <a:ext cx="3249608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爱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4471196" y="1543868"/>
            <a:ext cx="3249608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4471196" y="1543868"/>
            <a:ext cx="3249608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结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4471196" y="1543868"/>
            <a:ext cx="3249608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晶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938726" y="1543868"/>
            <a:ext cx="6314549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现在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938726" y="1543868"/>
            <a:ext cx="6314549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婚礼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71064" y="1929948"/>
            <a:ext cx="10392589" cy="31547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9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正式</a:t>
            </a:r>
            <a:r>
              <a:rPr lang="zh-CN" altLang="en-US" sz="199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开始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71064" y="1929948"/>
            <a:ext cx="10392589" cy="31547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99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正式</a:t>
            </a:r>
            <a:r>
              <a:rPr lang="zh-CN" altLang="en-US" sz="19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开始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71064" y="1929948"/>
            <a:ext cx="10392589" cy="31547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9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正式开始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660334" y="1998881"/>
            <a:ext cx="9598660" cy="27997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02</a:t>
            </a:r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14</a:t>
            </a:r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10485" y="2105561"/>
            <a:ext cx="6571030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结婚啦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492225" y="1396901"/>
            <a:ext cx="9379491" cy="37702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39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结婚啦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今天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579379" y="2357021"/>
            <a:ext cx="9033242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15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不平凡的一天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874879" y="2105561"/>
            <a:ext cx="4442242" cy="26468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今天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"/>
    </mc:Choice>
    <mc:Fallback xmlns="">
      <p:transition spd="slow" advClick="0" advTm="200"/>
    </mc:Fallback>
  </mc:AlternateContent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45</Words>
  <Application>Microsoft Office PowerPoint</Application>
  <PresentationFormat>宽屏</PresentationFormat>
  <Paragraphs>29</Paragraphs>
  <Slides>29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29</vt:i4>
      </vt:variant>
    </vt:vector>
  </HeadingPairs>
  <TitlesOfParts>
    <vt:vector size="35" baseType="lpstr">
      <vt:lpstr>等线</vt:lpstr>
      <vt:lpstr>等线 Light</vt:lpstr>
      <vt:lpstr>微软雅黑</vt:lpstr>
      <vt:lpstr>Arial</vt:lpstr>
      <vt:lpstr>Calibri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pw</cp:lastModifiedBy>
  <cp:revision>37</cp:revision>
  <dcterms:created xsi:type="dcterms:W3CDTF">2018-09-25T06:46:00Z</dcterms:created>
  <dcterms:modified xsi:type="dcterms:W3CDTF">2020-05-04T12:25:51Z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2052-10.1.0.6206</vt:lpwstr>
  </property>
</Properties>
</file>

<file path=docProps/thumbnail.jpeg>
</file>